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Helvetica Neue"/>
      <p:regular r:id="rId34"/>
      <p:bold r:id="rId35"/>
      <p:italic r:id="rId36"/>
      <p:boldItalic r:id="rId37"/>
    </p:embeddedFont>
    <p:embeddedFont>
      <p:font typeface="Bree Serif"/>
      <p:regular r:id="rId38"/>
    </p:embeddedFont>
    <p:embeddedFont>
      <p:font typeface="Satisfy"/>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HelveticaNeue-bold.fntdata"/><Relationship Id="rId12" Type="http://schemas.openxmlformats.org/officeDocument/2006/relationships/slide" Target="slides/slide8.xml"/><Relationship Id="rId34" Type="http://schemas.openxmlformats.org/officeDocument/2006/relationships/font" Target="fonts/HelveticaNeue-regular.fntdata"/><Relationship Id="rId15" Type="http://schemas.openxmlformats.org/officeDocument/2006/relationships/slide" Target="slides/slide11.xml"/><Relationship Id="rId37" Type="http://schemas.openxmlformats.org/officeDocument/2006/relationships/font" Target="fonts/HelveticaNeue-boldItalic.fntdata"/><Relationship Id="rId14" Type="http://schemas.openxmlformats.org/officeDocument/2006/relationships/slide" Target="slides/slide10.xml"/><Relationship Id="rId36" Type="http://schemas.openxmlformats.org/officeDocument/2006/relationships/font" Target="fonts/HelveticaNeue-italic.fntdata"/><Relationship Id="rId17" Type="http://schemas.openxmlformats.org/officeDocument/2006/relationships/slide" Target="slides/slide13.xml"/><Relationship Id="rId39" Type="http://schemas.openxmlformats.org/officeDocument/2006/relationships/font" Target="fonts/Satisfy-regular.fntdata"/><Relationship Id="rId16" Type="http://schemas.openxmlformats.org/officeDocument/2006/relationships/slide" Target="slides/slide12.xml"/><Relationship Id="rId38" Type="http://schemas.openxmlformats.org/officeDocument/2006/relationships/font" Target="fonts/BreeSerif-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 name="Shape 5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17.05</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2" name="Shape 12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0" name="Shape 13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3.33.28</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1" name="Shape 14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9" name="Shape 1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5" name="Shape 17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1.32.08</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 name="Shape 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48.64</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1.33.46</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5" name="Shape 21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3" name="Shape 2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1" name="Shape 25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1" name="Shape 2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1.09.73</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7" name="Shape 26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 name="Shape 6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400" u="none" cap="none" strike="noStrike">
                <a:solidFill>
                  <a:schemeClr val="dk2"/>
                </a:solidFill>
                <a:latin typeface="Arial"/>
                <a:ea typeface="Arial"/>
                <a:cs typeface="Arial"/>
                <a:sym typeface="Arial"/>
              </a:rPr>
              <a:t>This is Robin. She’s a student, but she’s loved to read for years. She’s dealing with her classes, homework, and a job, but she wants to write a novel. She’s decided she can devote an hour to her project every night to write.</a:t>
            </a:r>
          </a:p>
          <a:p>
            <a:pPr indent="0" lvl="0" marL="0" marR="0" rtl="0" algn="l">
              <a:lnSpc>
                <a:spcPct val="115000"/>
              </a:lnSpc>
              <a:spcBef>
                <a:spcPts val="1600"/>
              </a:spcBef>
              <a:spcAft>
                <a:spcPts val="0"/>
              </a:spcAft>
              <a:buClr>
                <a:schemeClr val="dk1"/>
              </a:buClr>
              <a:buSzPct val="25000"/>
              <a:buFont typeface="Arial"/>
              <a:buNone/>
            </a:pPr>
            <a:r>
              <a:rPr b="0" i="0" lang="en" sz="1400" u="none" cap="none" strike="noStrike">
                <a:solidFill>
                  <a:schemeClr val="dk2"/>
                </a:solidFill>
                <a:latin typeface="Arial"/>
                <a:ea typeface="Arial"/>
                <a:cs typeface="Arial"/>
                <a:sym typeface="Arial"/>
              </a:rPr>
              <a:t>Robin comes up with ideas everywhere for her book, but she keeps losing whatever paper she writes them down on.</a:t>
            </a:r>
          </a:p>
          <a:p>
            <a:pPr indent="0" lvl="0" marL="0" marR="0" rtl="0" algn="l">
              <a:lnSpc>
                <a:spcPct val="115000"/>
              </a:lnSpc>
              <a:spcBef>
                <a:spcPts val="1600"/>
              </a:spcBef>
              <a:spcAft>
                <a:spcPts val="0"/>
              </a:spcAft>
              <a:buClr>
                <a:schemeClr val="dk1"/>
              </a:buClr>
              <a:buSzPct val="25000"/>
              <a:buFont typeface="Arial"/>
              <a:buNone/>
            </a:pPr>
            <a:r>
              <a:rPr b="0" i="0" lang="en" sz="1400" u="none" cap="none" strike="noStrike">
                <a:solidFill>
                  <a:schemeClr val="dk2"/>
                </a:solidFill>
                <a:latin typeface="Arial"/>
                <a:ea typeface="Arial"/>
                <a:cs typeface="Arial"/>
                <a:sym typeface="Arial"/>
              </a:rPr>
              <a:t>Robin also struggles keeping her characters and her plot in order, since she just started and she’s been writing them all over the place.</a:t>
            </a:r>
          </a:p>
          <a:p>
            <a:pPr indent="0" lvl="0" marL="0" marR="0" rtl="0" algn="l">
              <a:spcBef>
                <a:spcPts val="160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 name="Shape 7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400" u="none" cap="none" strike="noStrike">
                <a:solidFill>
                  <a:schemeClr val="dk2"/>
                </a:solidFill>
                <a:latin typeface="Arial"/>
                <a:ea typeface="Arial"/>
                <a:cs typeface="Arial"/>
                <a:sym typeface="Arial"/>
              </a:rPr>
              <a:t>Robin’s on her feet a lot, and can’t always write down her ideas so they get lost, and her characters are all out of order… she wants to write, she really does, but she barely has any time for anything. </a:t>
            </a:r>
          </a:p>
          <a:p>
            <a:pPr indent="0" lvl="0" marL="0" marR="0" rtl="0" algn="l">
              <a:lnSpc>
                <a:spcPct val="115000"/>
              </a:lnSpc>
              <a:spcBef>
                <a:spcPts val="1600"/>
              </a:spcBef>
              <a:spcAft>
                <a:spcPts val="0"/>
              </a:spcAft>
              <a:buClr>
                <a:schemeClr val="dk1"/>
              </a:buClr>
              <a:buSzPct val="25000"/>
              <a:buFont typeface="Arial"/>
              <a:buNone/>
            </a:pPr>
            <a:r>
              <a:rPr b="0" i="0" lang="en" sz="1400" u="none" cap="none" strike="noStrike">
                <a:solidFill>
                  <a:schemeClr val="dk2"/>
                </a:solidFill>
                <a:latin typeface="Arial"/>
                <a:ea typeface="Arial"/>
                <a:cs typeface="Arial"/>
                <a:sym typeface="Arial"/>
              </a:rPr>
              <a:t>She keeps forgetting her ideas, and she keeps losing track of her characters and where her plot points go… no matter how much she wants to remember them…</a:t>
            </a:r>
          </a:p>
          <a:p>
            <a:pPr indent="0" lvl="0" marL="0" marR="0" rtl="0" algn="l">
              <a:lnSpc>
                <a:spcPct val="115000"/>
              </a:lnSpc>
              <a:spcBef>
                <a:spcPts val="1600"/>
              </a:spcBef>
              <a:spcAft>
                <a:spcPts val="0"/>
              </a:spcAft>
              <a:buClr>
                <a:schemeClr val="dk1"/>
              </a:buClr>
              <a:buSzPct val="25000"/>
              <a:buFont typeface="Arial"/>
              <a:buNone/>
            </a:pPr>
            <a:r>
              <a:rPr b="0" i="0" lang="en" sz="1400" u="none" cap="none" strike="noStrike">
                <a:solidFill>
                  <a:schemeClr val="dk2"/>
                </a:solidFill>
                <a:latin typeface="Arial"/>
                <a:ea typeface="Arial"/>
                <a:cs typeface="Arial"/>
                <a:sym typeface="Arial"/>
              </a:rPr>
              <a:t>She’s on the verge of giving up.</a:t>
            </a:r>
          </a:p>
          <a:p>
            <a:pPr indent="0" lvl="0" marL="0" marR="0" rtl="0" algn="l">
              <a:spcBef>
                <a:spcPts val="160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400" u="none" cap="none" strike="noStrike">
                <a:solidFill>
                  <a:schemeClr val="dk2"/>
                </a:solidFill>
                <a:latin typeface="Arial"/>
                <a:ea typeface="Arial"/>
                <a:cs typeface="Arial"/>
                <a:sym typeface="Arial"/>
              </a:rPr>
              <a:t>Robin is now able to write notes on the go using the quick note feature so she doesn’t lose track of her ideas when she’s busy at work.</a:t>
            </a:r>
          </a:p>
          <a:p>
            <a:pPr indent="0" lvl="0" marL="0" marR="0" rtl="0" algn="l">
              <a:lnSpc>
                <a:spcPct val="115000"/>
              </a:lnSpc>
              <a:spcBef>
                <a:spcPts val="1600"/>
              </a:spcBef>
              <a:spcAft>
                <a:spcPts val="0"/>
              </a:spcAft>
              <a:buClr>
                <a:schemeClr val="dk1"/>
              </a:buClr>
              <a:buSzPct val="25000"/>
              <a:buFont typeface="Arial"/>
              <a:buNone/>
            </a:pPr>
            <a:r>
              <a:rPr b="0" i="0" lang="en" sz="1400" u="none" cap="none" strike="noStrike">
                <a:solidFill>
                  <a:schemeClr val="dk2"/>
                </a:solidFill>
                <a:latin typeface="Arial"/>
                <a:ea typeface="Arial"/>
                <a:cs typeface="Arial"/>
                <a:sym typeface="Arial"/>
              </a:rPr>
              <a:t>She is also able to keep track of characters and of outline points on her phone so that she is able to develop plot points while bussing tables</a:t>
            </a:r>
          </a:p>
          <a:p>
            <a:pPr indent="0" lvl="0" marL="0" marR="0" rtl="0" algn="l">
              <a:lnSpc>
                <a:spcPct val="115000"/>
              </a:lnSpc>
              <a:spcBef>
                <a:spcPts val="1600"/>
              </a:spcBef>
              <a:spcAft>
                <a:spcPts val="0"/>
              </a:spcAft>
              <a:buClr>
                <a:schemeClr val="dk1"/>
              </a:buClr>
              <a:buSzPct val="25000"/>
              <a:buFont typeface="Arial"/>
              <a:buNone/>
            </a:pPr>
            <a:r>
              <a:rPr b="0" i="0" lang="en" sz="1400" u="none" cap="none" strike="noStrike">
                <a:solidFill>
                  <a:schemeClr val="dk2"/>
                </a:solidFill>
                <a:latin typeface="Arial"/>
                <a:ea typeface="Arial"/>
                <a:cs typeface="Arial"/>
                <a:sym typeface="Arial"/>
              </a:rPr>
              <a:t>She can then go home and sync all these with the desktop version of the app.</a:t>
            </a:r>
          </a:p>
          <a:p>
            <a:pPr indent="0" lvl="0" marL="0" marR="0" rtl="0" algn="l">
              <a:spcBef>
                <a:spcPts val="160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 name="Shape 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1.09.93</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5" name="Shape 10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 name="Shape 10"/>
        <p:cNvGrpSpPr/>
        <p:nvPr/>
      </p:nvGrpSpPr>
      <p:grpSpPr>
        <a:xfrm>
          <a:off x="0" y="0"/>
          <a:ext cx="0" cy="0"/>
          <a:chOff x="0" y="0"/>
          <a:chExt cx="0" cy="0"/>
        </a:xfrm>
      </p:grpSpPr>
      <p:sp>
        <p:nvSpPr>
          <p:cNvPr id="11" name="Shape 11"/>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12" name="Shape 12"/>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13" name="Shape 1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5" name="Shape 45"/>
        <p:cNvGrpSpPr/>
        <p:nvPr/>
      </p:nvGrpSpPr>
      <p:grpSpPr>
        <a:xfrm>
          <a:off x="0" y="0"/>
          <a:ext cx="0" cy="0"/>
          <a:chOff x="0" y="0"/>
          <a:chExt cx="0" cy="0"/>
        </a:xfrm>
      </p:grpSpPr>
      <p:sp>
        <p:nvSpPr>
          <p:cNvPr id="46" name="Shape 46"/>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12000">
                <a:solidFill>
                  <a:schemeClr val="dk1"/>
                </a:solidFill>
              </a:defRPr>
            </a:lvl2pPr>
            <a:lvl3pPr indent="0" lvl="2" algn="ctr">
              <a:spcBef>
                <a:spcPts val="0"/>
              </a:spcBef>
              <a:buClr>
                <a:schemeClr val="dk1"/>
              </a:buClr>
              <a:buFont typeface="Arial"/>
              <a:buNone/>
              <a:defRPr sz="12000">
                <a:solidFill>
                  <a:schemeClr val="dk1"/>
                </a:solidFill>
              </a:defRPr>
            </a:lvl3pPr>
            <a:lvl4pPr indent="0" lvl="3" algn="ctr">
              <a:spcBef>
                <a:spcPts val="0"/>
              </a:spcBef>
              <a:buClr>
                <a:schemeClr val="dk1"/>
              </a:buClr>
              <a:buFont typeface="Arial"/>
              <a:buNone/>
              <a:defRPr sz="12000">
                <a:solidFill>
                  <a:schemeClr val="dk1"/>
                </a:solidFill>
              </a:defRPr>
            </a:lvl4pPr>
            <a:lvl5pPr indent="0" lvl="4" algn="ctr">
              <a:spcBef>
                <a:spcPts val="0"/>
              </a:spcBef>
              <a:buClr>
                <a:schemeClr val="dk1"/>
              </a:buClr>
              <a:buFont typeface="Arial"/>
              <a:buNone/>
              <a:defRPr sz="12000">
                <a:solidFill>
                  <a:schemeClr val="dk1"/>
                </a:solidFill>
              </a:defRPr>
            </a:lvl5pPr>
            <a:lvl6pPr indent="0" lvl="5" algn="ctr">
              <a:spcBef>
                <a:spcPts val="0"/>
              </a:spcBef>
              <a:buClr>
                <a:schemeClr val="dk1"/>
              </a:buClr>
              <a:buFont typeface="Arial"/>
              <a:buNone/>
              <a:defRPr sz="12000">
                <a:solidFill>
                  <a:schemeClr val="dk1"/>
                </a:solidFill>
              </a:defRPr>
            </a:lvl6pPr>
            <a:lvl7pPr indent="0" lvl="6" algn="ctr">
              <a:spcBef>
                <a:spcPts val="0"/>
              </a:spcBef>
              <a:buClr>
                <a:schemeClr val="dk1"/>
              </a:buClr>
              <a:buFont typeface="Arial"/>
              <a:buNone/>
              <a:defRPr sz="12000">
                <a:solidFill>
                  <a:schemeClr val="dk1"/>
                </a:solidFill>
              </a:defRPr>
            </a:lvl7pPr>
            <a:lvl8pPr indent="0" lvl="7" algn="ctr">
              <a:spcBef>
                <a:spcPts val="0"/>
              </a:spcBef>
              <a:buClr>
                <a:schemeClr val="dk1"/>
              </a:buClr>
              <a:buFont typeface="Arial"/>
              <a:buNone/>
              <a:defRPr sz="12000">
                <a:solidFill>
                  <a:schemeClr val="dk1"/>
                </a:solidFill>
              </a:defRPr>
            </a:lvl8pPr>
            <a:lvl9pPr indent="0" lvl="8" algn="ctr">
              <a:spcBef>
                <a:spcPts val="0"/>
              </a:spcBef>
              <a:buClr>
                <a:schemeClr val="dk1"/>
              </a:buClr>
              <a:buFont typeface="Arial"/>
              <a:buNone/>
              <a:defRPr sz="12000">
                <a:solidFill>
                  <a:schemeClr val="dk1"/>
                </a:solidFill>
              </a:defRPr>
            </a:lvl9pPr>
          </a:lstStyle>
          <a:p/>
        </p:txBody>
      </p:sp>
      <p:sp>
        <p:nvSpPr>
          <p:cNvPr id="47" name="Shape 47"/>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8" name="Shape 4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9" name="Shape 49"/>
        <p:cNvGrpSpPr/>
        <p:nvPr/>
      </p:nvGrpSpPr>
      <p:grpSpPr>
        <a:xfrm>
          <a:off x="0" y="0"/>
          <a:ext cx="0" cy="0"/>
          <a:chOff x="0" y="0"/>
          <a:chExt cx="0" cy="0"/>
        </a:xfrm>
      </p:grpSpPr>
      <p:sp>
        <p:nvSpPr>
          <p:cNvPr id="50" name="Shape 5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4" name="Shape 14"/>
        <p:cNvGrpSpPr/>
        <p:nvPr/>
      </p:nvGrpSpPr>
      <p:grpSpPr>
        <a:xfrm>
          <a:off x="0" y="0"/>
          <a:ext cx="0" cy="0"/>
          <a:chOff x="0" y="0"/>
          <a:chExt cx="0" cy="0"/>
        </a:xfrm>
      </p:grpSpPr>
      <p:sp>
        <p:nvSpPr>
          <p:cNvPr id="15" name="Shape 15"/>
          <p:cNvSpPr txBox="1"/>
          <p:nvPr>
            <p:ph type="title"/>
          </p:nvPr>
        </p:nvSpPr>
        <p:spPr>
          <a:xfrm>
            <a:off x="311700" y="21508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36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3600">
                <a:solidFill>
                  <a:schemeClr val="dk1"/>
                </a:solidFill>
              </a:defRPr>
            </a:lvl2pPr>
            <a:lvl3pPr indent="0" lvl="2" algn="ctr">
              <a:spcBef>
                <a:spcPts val="0"/>
              </a:spcBef>
              <a:buClr>
                <a:schemeClr val="dk1"/>
              </a:buClr>
              <a:buFont typeface="Arial"/>
              <a:buNone/>
              <a:defRPr sz="3600">
                <a:solidFill>
                  <a:schemeClr val="dk1"/>
                </a:solidFill>
              </a:defRPr>
            </a:lvl3pPr>
            <a:lvl4pPr indent="0" lvl="3" algn="ctr">
              <a:spcBef>
                <a:spcPts val="0"/>
              </a:spcBef>
              <a:buClr>
                <a:schemeClr val="dk1"/>
              </a:buClr>
              <a:buFont typeface="Arial"/>
              <a:buNone/>
              <a:defRPr sz="3600">
                <a:solidFill>
                  <a:schemeClr val="dk1"/>
                </a:solidFill>
              </a:defRPr>
            </a:lvl4pPr>
            <a:lvl5pPr indent="0" lvl="4" algn="ctr">
              <a:spcBef>
                <a:spcPts val="0"/>
              </a:spcBef>
              <a:buClr>
                <a:schemeClr val="dk1"/>
              </a:buClr>
              <a:buFont typeface="Arial"/>
              <a:buNone/>
              <a:defRPr sz="3600">
                <a:solidFill>
                  <a:schemeClr val="dk1"/>
                </a:solidFill>
              </a:defRPr>
            </a:lvl5pPr>
            <a:lvl6pPr indent="0" lvl="5" algn="ctr">
              <a:spcBef>
                <a:spcPts val="0"/>
              </a:spcBef>
              <a:buClr>
                <a:schemeClr val="dk1"/>
              </a:buClr>
              <a:buFont typeface="Arial"/>
              <a:buNone/>
              <a:defRPr sz="3600">
                <a:solidFill>
                  <a:schemeClr val="dk1"/>
                </a:solidFill>
              </a:defRPr>
            </a:lvl6pPr>
            <a:lvl7pPr indent="0" lvl="6" algn="ctr">
              <a:spcBef>
                <a:spcPts val="0"/>
              </a:spcBef>
              <a:buClr>
                <a:schemeClr val="dk1"/>
              </a:buClr>
              <a:buFont typeface="Arial"/>
              <a:buNone/>
              <a:defRPr sz="3600">
                <a:solidFill>
                  <a:schemeClr val="dk1"/>
                </a:solidFill>
              </a:defRPr>
            </a:lvl7pPr>
            <a:lvl8pPr indent="0" lvl="7" algn="ctr">
              <a:spcBef>
                <a:spcPts val="0"/>
              </a:spcBef>
              <a:buClr>
                <a:schemeClr val="dk1"/>
              </a:buClr>
              <a:buFont typeface="Arial"/>
              <a:buNone/>
              <a:defRPr sz="3600">
                <a:solidFill>
                  <a:schemeClr val="dk1"/>
                </a:solidFill>
              </a:defRPr>
            </a:lvl8pPr>
            <a:lvl9pPr indent="0" lvl="8" algn="ctr">
              <a:spcBef>
                <a:spcPts val="0"/>
              </a:spcBef>
              <a:buClr>
                <a:schemeClr val="dk1"/>
              </a:buClr>
              <a:buFont typeface="Arial"/>
              <a:buNone/>
              <a:defRPr sz="3600">
                <a:solidFill>
                  <a:schemeClr val="dk1"/>
                </a:solidFill>
              </a:defRPr>
            </a:lvl9pPr>
          </a:lstStyle>
          <a:p/>
        </p:txBody>
      </p:sp>
      <p:sp>
        <p:nvSpPr>
          <p:cNvPr id="16" name="Shape 1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19" name="Shape 19"/>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0" name="Shape 20"/>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1" name="Shape 2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2" name="Shape 22"/>
        <p:cNvGrpSpPr/>
        <p:nvPr/>
      </p:nvGrpSpPr>
      <p:grpSpPr>
        <a:xfrm>
          <a:off x="0" y="0"/>
          <a:ext cx="0" cy="0"/>
          <a:chOff x="0" y="0"/>
          <a:chExt cx="0" cy="0"/>
        </a:xfrm>
      </p:grpSpPr>
      <p:sp>
        <p:nvSpPr>
          <p:cNvPr id="23" name="Shape 23"/>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4" name="Shape 24"/>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25" name="Shape 2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8" name="Shape 2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400">
                <a:solidFill>
                  <a:schemeClr val="dk1"/>
                </a:solidFill>
              </a:defRPr>
            </a:lvl2pPr>
            <a:lvl3pPr indent="0" lvl="2">
              <a:spcBef>
                <a:spcPts val="0"/>
              </a:spcBef>
              <a:buClr>
                <a:schemeClr val="dk1"/>
              </a:buClr>
              <a:buFont typeface="Arial"/>
              <a:buNone/>
              <a:defRPr sz="2400">
                <a:solidFill>
                  <a:schemeClr val="dk1"/>
                </a:solidFill>
              </a:defRPr>
            </a:lvl3pPr>
            <a:lvl4pPr indent="0" lvl="3">
              <a:spcBef>
                <a:spcPts val="0"/>
              </a:spcBef>
              <a:buClr>
                <a:schemeClr val="dk1"/>
              </a:buClr>
              <a:buFont typeface="Arial"/>
              <a:buNone/>
              <a:defRPr sz="2400">
                <a:solidFill>
                  <a:schemeClr val="dk1"/>
                </a:solidFill>
              </a:defRPr>
            </a:lvl4pPr>
            <a:lvl5pPr indent="0" lvl="4">
              <a:spcBef>
                <a:spcPts val="0"/>
              </a:spcBef>
              <a:buClr>
                <a:schemeClr val="dk1"/>
              </a:buClr>
              <a:buFont typeface="Arial"/>
              <a:buNone/>
              <a:defRPr sz="2400">
                <a:solidFill>
                  <a:schemeClr val="dk1"/>
                </a:solidFill>
              </a:defRPr>
            </a:lvl5pPr>
            <a:lvl6pPr indent="0" lvl="5">
              <a:spcBef>
                <a:spcPts val="0"/>
              </a:spcBef>
              <a:buClr>
                <a:schemeClr val="dk1"/>
              </a:buClr>
              <a:buFont typeface="Arial"/>
              <a:buNone/>
              <a:defRPr sz="2400">
                <a:solidFill>
                  <a:schemeClr val="dk1"/>
                </a:solidFill>
              </a:defRPr>
            </a:lvl6pPr>
            <a:lvl7pPr indent="0" lvl="6">
              <a:spcBef>
                <a:spcPts val="0"/>
              </a:spcBef>
              <a:buClr>
                <a:schemeClr val="dk1"/>
              </a:buClr>
              <a:buFont typeface="Arial"/>
              <a:buNone/>
              <a:defRPr sz="2400">
                <a:solidFill>
                  <a:schemeClr val="dk1"/>
                </a:solidFill>
              </a:defRPr>
            </a:lvl7pPr>
            <a:lvl8pPr indent="0" lvl="7">
              <a:spcBef>
                <a:spcPts val="0"/>
              </a:spcBef>
              <a:buClr>
                <a:schemeClr val="dk1"/>
              </a:buClr>
              <a:buFont typeface="Arial"/>
              <a:buNone/>
              <a:defRPr sz="2400">
                <a:solidFill>
                  <a:schemeClr val="dk1"/>
                </a:solidFill>
              </a:defRPr>
            </a:lvl8pPr>
            <a:lvl9pPr indent="0" lvl="8">
              <a:spcBef>
                <a:spcPts val="0"/>
              </a:spcBef>
              <a:buClr>
                <a:schemeClr val="dk1"/>
              </a:buClr>
              <a:buFont typeface="Arial"/>
              <a:buNone/>
              <a:defRPr sz="2400">
                <a:solidFill>
                  <a:schemeClr val="dk1"/>
                </a:solidFill>
              </a:defRPr>
            </a:lvl9pPr>
          </a:lstStyle>
          <a:p/>
        </p:txBody>
      </p:sp>
      <p:sp>
        <p:nvSpPr>
          <p:cNvPr id="31" name="Shape 31"/>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32" name="Shape 3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3" name="Shape 33"/>
        <p:cNvGrpSpPr/>
        <p:nvPr/>
      </p:nvGrpSpPr>
      <p:grpSpPr>
        <a:xfrm>
          <a:off x="0" y="0"/>
          <a:ext cx="0" cy="0"/>
          <a:chOff x="0" y="0"/>
          <a:chExt cx="0" cy="0"/>
        </a:xfrm>
      </p:grpSpPr>
      <p:sp>
        <p:nvSpPr>
          <p:cNvPr id="34" name="Shape 34"/>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4800">
                <a:solidFill>
                  <a:schemeClr val="dk1"/>
                </a:solidFill>
              </a:defRPr>
            </a:lvl2pPr>
            <a:lvl3pPr indent="0" lvl="2">
              <a:spcBef>
                <a:spcPts val="0"/>
              </a:spcBef>
              <a:buClr>
                <a:schemeClr val="dk1"/>
              </a:buClr>
              <a:buFont typeface="Arial"/>
              <a:buNone/>
              <a:defRPr sz="4800">
                <a:solidFill>
                  <a:schemeClr val="dk1"/>
                </a:solidFill>
              </a:defRPr>
            </a:lvl3pPr>
            <a:lvl4pPr indent="0" lvl="3">
              <a:spcBef>
                <a:spcPts val="0"/>
              </a:spcBef>
              <a:buClr>
                <a:schemeClr val="dk1"/>
              </a:buClr>
              <a:buFont typeface="Arial"/>
              <a:buNone/>
              <a:defRPr sz="4800">
                <a:solidFill>
                  <a:schemeClr val="dk1"/>
                </a:solidFill>
              </a:defRPr>
            </a:lvl4pPr>
            <a:lvl5pPr indent="0" lvl="4">
              <a:spcBef>
                <a:spcPts val="0"/>
              </a:spcBef>
              <a:buClr>
                <a:schemeClr val="dk1"/>
              </a:buClr>
              <a:buFont typeface="Arial"/>
              <a:buNone/>
              <a:defRPr sz="4800">
                <a:solidFill>
                  <a:schemeClr val="dk1"/>
                </a:solidFill>
              </a:defRPr>
            </a:lvl5pPr>
            <a:lvl6pPr indent="0" lvl="5">
              <a:spcBef>
                <a:spcPts val="0"/>
              </a:spcBef>
              <a:buClr>
                <a:schemeClr val="dk1"/>
              </a:buClr>
              <a:buFont typeface="Arial"/>
              <a:buNone/>
              <a:defRPr sz="4800">
                <a:solidFill>
                  <a:schemeClr val="dk1"/>
                </a:solidFill>
              </a:defRPr>
            </a:lvl6pPr>
            <a:lvl7pPr indent="0" lvl="6">
              <a:spcBef>
                <a:spcPts val="0"/>
              </a:spcBef>
              <a:buClr>
                <a:schemeClr val="dk1"/>
              </a:buClr>
              <a:buFont typeface="Arial"/>
              <a:buNone/>
              <a:defRPr sz="4800">
                <a:solidFill>
                  <a:schemeClr val="dk1"/>
                </a:solidFill>
              </a:defRPr>
            </a:lvl7pPr>
            <a:lvl8pPr indent="0" lvl="7">
              <a:spcBef>
                <a:spcPts val="0"/>
              </a:spcBef>
              <a:buClr>
                <a:schemeClr val="dk1"/>
              </a:buClr>
              <a:buFont typeface="Arial"/>
              <a:buNone/>
              <a:defRPr sz="4800">
                <a:solidFill>
                  <a:schemeClr val="dk1"/>
                </a:solidFill>
              </a:defRPr>
            </a:lvl8pPr>
            <a:lvl9pPr indent="0" lvl="8">
              <a:spcBef>
                <a:spcPts val="0"/>
              </a:spcBef>
              <a:buClr>
                <a:schemeClr val="dk1"/>
              </a:buClr>
              <a:buFont typeface="Arial"/>
              <a:buNone/>
              <a:defRPr sz="4800">
                <a:solidFill>
                  <a:schemeClr val="dk1"/>
                </a:solidFill>
              </a:defRPr>
            </a:lvl9pPr>
          </a:lstStyle>
          <a:p/>
        </p:txBody>
      </p:sp>
      <p:sp>
        <p:nvSpPr>
          <p:cNvPr id="35" name="Shape 3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 name="Shape 38"/>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4200">
                <a:solidFill>
                  <a:schemeClr val="dk1"/>
                </a:solidFill>
              </a:defRPr>
            </a:lvl2pPr>
            <a:lvl3pPr indent="0" lvl="2" algn="ctr">
              <a:spcBef>
                <a:spcPts val="0"/>
              </a:spcBef>
              <a:buClr>
                <a:schemeClr val="dk1"/>
              </a:buClr>
              <a:buFont typeface="Arial"/>
              <a:buNone/>
              <a:defRPr sz="4200">
                <a:solidFill>
                  <a:schemeClr val="dk1"/>
                </a:solidFill>
              </a:defRPr>
            </a:lvl3pPr>
            <a:lvl4pPr indent="0" lvl="3" algn="ctr">
              <a:spcBef>
                <a:spcPts val="0"/>
              </a:spcBef>
              <a:buClr>
                <a:schemeClr val="dk1"/>
              </a:buClr>
              <a:buFont typeface="Arial"/>
              <a:buNone/>
              <a:defRPr sz="4200">
                <a:solidFill>
                  <a:schemeClr val="dk1"/>
                </a:solidFill>
              </a:defRPr>
            </a:lvl4pPr>
            <a:lvl5pPr indent="0" lvl="4" algn="ctr">
              <a:spcBef>
                <a:spcPts val="0"/>
              </a:spcBef>
              <a:buClr>
                <a:schemeClr val="dk1"/>
              </a:buClr>
              <a:buFont typeface="Arial"/>
              <a:buNone/>
              <a:defRPr sz="4200">
                <a:solidFill>
                  <a:schemeClr val="dk1"/>
                </a:solidFill>
              </a:defRPr>
            </a:lvl5pPr>
            <a:lvl6pPr indent="0" lvl="5" algn="ctr">
              <a:spcBef>
                <a:spcPts val="0"/>
              </a:spcBef>
              <a:buClr>
                <a:schemeClr val="dk1"/>
              </a:buClr>
              <a:buFont typeface="Arial"/>
              <a:buNone/>
              <a:defRPr sz="4200">
                <a:solidFill>
                  <a:schemeClr val="dk1"/>
                </a:solidFill>
              </a:defRPr>
            </a:lvl6pPr>
            <a:lvl7pPr indent="0" lvl="6" algn="ctr">
              <a:spcBef>
                <a:spcPts val="0"/>
              </a:spcBef>
              <a:buClr>
                <a:schemeClr val="dk1"/>
              </a:buClr>
              <a:buFont typeface="Arial"/>
              <a:buNone/>
              <a:defRPr sz="4200">
                <a:solidFill>
                  <a:schemeClr val="dk1"/>
                </a:solidFill>
              </a:defRPr>
            </a:lvl7pPr>
            <a:lvl8pPr indent="0" lvl="7" algn="ctr">
              <a:spcBef>
                <a:spcPts val="0"/>
              </a:spcBef>
              <a:buClr>
                <a:schemeClr val="dk1"/>
              </a:buClr>
              <a:buFont typeface="Arial"/>
              <a:buNone/>
              <a:defRPr sz="4200">
                <a:solidFill>
                  <a:schemeClr val="dk1"/>
                </a:solidFill>
              </a:defRPr>
            </a:lvl8pPr>
            <a:lvl9pPr indent="0" lvl="8" algn="ctr">
              <a:spcBef>
                <a:spcPts val="0"/>
              </a:spcBef>
              <a:buClr>
                <a:schemeClr val="dk1"/>
              </a:buClr>
              <a:buFont typeface="Arial"/>
              <a:buNone/>
              <a:defRPr sz="4200">
                <a:solidFill>
                  <a:schemeClr val="dk1"/>
                </a:solidFill>
              </a:defRPr>
            </a:lvl9pPr>
          </a:lstStyle>
          <a:p/>
        </p:txBody>
      </p:sp>
      <p:sp>
        <p:nvSpPr>
          <p:cNvPr id="39" name="Shape 39"/>
          <p:cNvSpPr txBox="1"/>
          <p:nvPr>
            <p:ph idx="1" type="subTitle"/>
          </p:nvPr>
        </p:nvSpPr>
        <p:spPr>
          <a:xfrm>
            <a:off x="265500" y="2803075"/>
            <a:ext cx="4045199"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40" name="Shape 40"/>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1" name="Shape 4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2" name="Shape 42"/>
        <p:cNvGrpSpPr/>
        <p:nvPr/>
      </p:nvGrpSpPr>
      <p:grpSpPr>
        <a:xfrm>
          <a:off x="0" y="0"/>
          <a:ext cx="0" cy="0"/>
          <a:chOff x="0" y="0"/>
          <a:chExt cx="0" cy="0"/>
        </a:xfrm>
      </p:grpSpPr>
      <p:sp>
        <p:nvSpPr>
          <p:cNvPr id="43" name="Shape 43"/>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4" name="Shape 4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3C0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9" name="Shape 9"/>
          <p:cNvSpPr/>
          <p:nvPr/>
        </p:nvSpPr>
        <p:spPr>
          <a:xfrm>
            <a:off x="120475" y="120450"/>
            <a:ext cx="8925900" cy="4902599"/>
          </a:xfrm>
          <a:prstGeom prst="round2DiagRect">
            <a:avLst>
              <a:gd fmla="val 16667" name="adj1"/>
              <a:gd fmla="val 0" name="adj2"/>
            </a:avLst>
          </a:prstGeom>
          <a:solidFill>
            <a:srgbClr val="F7EFD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6.jp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07.jpg"/><Relationship Id="rId4" Type="http://schemas.openxmlformats.org/officeDocument/2006/relationships/image" Target="../media/image0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07.jp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00.jpg"/><Relationship Id="rId4" Type="http://schemas.openxmlformats.org/officeDocument/2006/relationships/image" Target="../media/image06.jpg"/><Relationship Id="rId5" Type="http://schemas.openxmlformats.org/officeDocument/2006/relationships/image" Target="../media/image0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02.jpg"/><Relationship Id="rId4" Type="http://schemas.openxmlformats.org/officeDocument/2006/relationships/image" Target="../media/image07.jpg"/><Relationship Id="rId5" Type="http://schemas.openxmlformats.org/officeDocument/2006/relationships/image" Target="../media/image0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11.jpg"/><Relationship Id="rId6"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p:nvPr/>
        </p:nvSpPr>
        <p:spPr>
          <a:xfrm>
            <a:off x="120475" y="120450"/>
            <a:ext cx="8925900" cy="4902599"/>
          </a:xfrm>
          <a:prstGeom prst="round2DiagRect">
            <a:avLst>
              <a:gd fmla="val 16667" name="adj1"/>
              <a:gd fmla="val 0" name="adj2"/>
            </a:avLst>
          </a:prstGeom>
          <a:solidFill>
            <a:srgbClr val="F7EFD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 name="Shape 56"/>
          <p:cNvSpPr txBox="1"/>
          <p:nvPr>
            <p:ph type="ctrTitle"/>
          </p:nvPr>
        </p:nvSpPr>
        <p:spPr>
          <a:xfrm>
            <a:off x="311708" y="744575"/>
            <a:ext cx="8520599"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Bree Serif"/>
              <a:buNone/>
            </a:pPr>
            <a:r>
              <a:rPr b="0" i="0" lang="en" sz="9600" u="none" cap="none" strike="noStrike">
                <a:solidFill>
                  <a:srgbClr val="000000"/>
                </a:solidFill>
                <a:latin typeface="Bree Serif"/>
                <a:ea typeface="Bree Serif"/>
                <a:cs typeface="Bree Serif"/>
                <a:sym typeface="Bree Serif"/>
              </a:rPr>
              <a:t>Out</a:t>
            </a:r>
            <a:r>
              <a:rPr b="0" i="0" lang="en" sz="9600" u="none" cap="none" strike="noStrike">
                <a:solidFill>
                  <a:srgbClr val="3674FF"/>
                </a:solidFill>
                <a:latin typeface="Satisfy"/>
                <a:ea typeface="Satisfy"/>
                <a:cs typeface="Satisfy"/>
                <a:sym typeface="Satisfy"/>
              </a:rPr>
              <a:t>Write</a:t>
            </a:r>
          </a:p>
        </p:txBody>
      </p:sp>
      <p:sp>
        <p:nvSpPr>
          <p:cNvPr id="57" name="Shape 57"/>
          <p:cNvSpPr txBox="1"/>
          <p:nvPr>
            <p:ph idx="1" type="subTitle"/>
          </p:nvPr>
        </p:nvSpPr>
        <p:spPr>
          <a:xfrm>
            <a:off x="311700" y="2966625"/>
            <a:ext cx="8520599" cy="1598699"/>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chemeClr val="dk2"/>
              </a:buClr>
              <a:buSzPct val="25000"/>
              <a:buFont typeface="Bree Serif"/>
              <a:buNone/>
            </a:pPr>
            <a:r>
              <a:rPr b="0" i="0" lang="en" sz="1800" u="none" cap="none" strike="noStrike">
                <a:solidFill>
                  <a:schemeClr val="dk1"/>
                </a:solidFill>
                <a:latin typeface="Bree Serif"/>
                <a:ea typeface="Bree Serif"/>
                <a:cs typeface="Bree Serif"/>
                <a:sym typeface="Bree Serif"/>
              </a:rPr>
              <a:t>Marisa Yamasaki</a:t>
            </a:r>
          </a:p>
          <a:p>
            <a:pPr indent="0" lvl="0" marL="0" marR="0" rtl="0" algn="ctr">
              <a:lnSpc>
                <a:spcPct val="115000"/>
              </a:lnSpc>
              <a:spcBef>
                <a:spcPts val="0"/>
              </a:spcBef>
              <a:spcAft>
                <a:spcPts val="0"/>
              </a:spcAft>
              <a:buClr>
                <a:schemeClr val="dk2"/>
              </a:buClr>
              <a:buSzPct val="25000"/>
              <a:buFont typeface="Bree Serif"/>
              <a:buNone/>
            </a:pPr>
            <a:r>
              <a:rPr b="0" i="0" lang="en" sz="1800" u="none" cap="none" strike="noStrike">
                <a:solidFill>
                  <a:schemeClr val="dk1"/>
                </a:solidFill>
                <a:latin typeface="Bree Serif"/>
                <a:ea typeface="Bree Serif"/>
                <a:cs typeface="Bree Serif"/>
                <a:sym typeface="Bree Serif"/>
              </a:rPr>
              <a:t>Alisha Meherally</a:t>
            </a:r>
          </a:p>
          <a:p>
            <a:pPr indent="0" lvl="0" marL="0" marR="0" rtl="0" algn="ctr">
              <a:lnSpc>
                <a:spcPct val="115000"/>
              </a:lnSpc>
              <a:spcBef>
                <a:spcPts val="0"/>
              </a:spcBef>
              <a:spcAft>
                <a:spcPts val="0"/>
              </a:spcAft>
              <a:buClr>
                <a:schemeClr val="dk2"/>
              </a:buClr>
              <a:buSzPct val="25000"/>
              <a:buFont typeface="Bree Serif"/>
              <a:buNone/>
            </a:pPr>
            <a:r>
              <a:rPr b="0" i="0" lang="en" sz="1800" u="none" cap="none" strike="noStrike">
                <a:solidFill>
                  <a:schemeClr val="dk1"/>
                </a:solidFill>
                <a:latin typeface="Bree Serif"/>
                <a:ea typeface="Bree Serif"/>
                <a:cs typeface="Bree Serif"/>
                <a:sym typeface="Bree Serif"/>
              </a:rPr>
              <a:t>Kevin Jung</a:t>
            </a:r>
          </a:p>
          <a:p>
            <a:pPr indent="0" lvl="0" marL="0" marR="0" rtl="0" algn="ctr">
              <a:lnSpc>
                <a:spcPct val="115000"/>
              </a:lnSpc>
              <a:spcBef>
                <a:spcPts val="0"/>
              </a:spcBef>
              <a:spcAft>
                <a:spcPts val="0"/>
              </a:spcAft>
              <a:buClr>
                <a:schemeClr val="dk1"/>
              </a:buClr>
              <a:buSzPct val="25000"/>
              <a:buFont typeface="Arial"/>
              <a:buNone/>
            </a:pPr>
            <a:r>
              <a:rPr b="0" i="0" lang="en" sz="1800" u="none" cap="none" strike="noStrike">
                <a:solidFill>
                  <a:schemeClr val="dk1"/>
                </a:solidFill>
                <a:latin typeface="Bree Serif"/>
                <a:ea typeface="Bree Serif"/>
                <a:cs typeface="Bree Serif"/>
                <a:sym typeface="Bree Serif"/>
              </a:rPr>
              <a:t>Fengjun Dong</a:t>
            </a:r>
          </a:p>
          <a:p>
            <a:pPr indent="0" lvl="0" marL="0" marR="0" rtl="0" algn="ctr">
              <a:lnSpc>
                <a:spcPct val="100000"/>
              </a:lnSpc>
              <a:spcBef>
                <a:spcPts val="0"/>
              </a:spcBef>
              <a:spcAft>
                <a:spcPts val="0"/>
              </a:spcAft>
              <a:buClr>
                <a:schemeClr val="dk2"/>
              </a:buClr>
              <a:buSzPct val="25000"/>
              <a:buFont typeface="Arial"/>
              <a:buNone/>
            </a:pPr>
            <a:r>
              <a:t/>
            </a:r>
            <a:endParaRPr b="0" i="0" sz="2800" u="none" cap="none" strike="noStrike">
              <a:solidFill>
                <a:schemeClr val="dk2"/>
              </a:solidFill>
              <a:latin typeface="Arial"/>
              <a:ea typeface="Arial"/>
              <a:cs typeface="Arial"/>
              <a:sym typeface="Arial"/>
            </a:endParaRPr>
          </a:p>
        </p:txBody>
      </p:sp>
      <p:pic>
        <p:nvPicPr>
          <p:cNvPr descr="Screen Shot 2017-02-07 at 1.41.48 PM.png" id="58" name="Shape 58"/>
          <p:cNvPicPr preferRelativeResize="0"/>
          <p:nvPr/>
        </p:nvPicPr>
        <p:blipFill rotWithShape="1">
          <a:blip r:embed="rId3">
            <a:alphaModFix/>
          </a:blip>
          <a:srcRect b="0" l="0" r="0" t="0"/>
          <a:stretch/>
        </p:blipFill>
        <p:spPr>
          <a:xfrm>
            <a:off x="7065925" y="977474"/>
            <a:ext cx="1064924" cy="1052774"/>
          </a:xfrm>
          <a:prstGeom prst="rect">
            <a:avLst/>
          </a:prstGeom>
          <a:noFill/>
          <a:ln>
            <a:noFill/>
          </a:ln>
        </p:spPr>
      </p:pic>
      <p:sp>
        <p:nvSpPr>
          <p:cNvPr id="59" name="Shape 59"/>
          <p:cNvSpPr txBox="1"/>
          <p:nvPr/>
        </p:nvSpPr>
        <p:spPr>
          <a:xfrm>
            <a:off x="6608236" y="4734775"/>
            <a:ext cx="1980299" cy="227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000" u="none" cap="none" strike="noStrike">
                <a:solidFill>
                  <a:srgbClr val="000000"/>
                </a:solidFill>
                <a:latin typeface="Arial"/>
                <a:ea typeface="Arial"/>
                <a:cs typeface="Arial"/>
                <a:sym typeface="Arial"/>
              </a:rPr>
              <a:t>Image from thenounproject.com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sz="2400">
                <a:latin typeface="Bree Serif"/>
                <a:ea typeface="Bree Serif"/>
                <a:cs typeface="Bree Serif"/>
                <a:sym typeface="Bree Serif"/>
              </a:rPr>
              <a:t>Task 2: </a:t>
            </a:r>
            <a:r>
              <a:rPr lang="en" sz="3000">
                <a:solidFill>
                  <a:srgbClr val="3674FF"/>
                </a:solidFill>
                <a:latin typeface="Satisfy"/>
                <a:ea typeface="Satisfy"/>
                <a:cs typeface="Satisfy"/>
                <a:sym typeface="Satisfy"/>
              </a:rPr>
              <a:t>Creating a plot graph, plot point, and character</a:t>
            </a:r>
          </a:p>
          <a:p>
            <a:pPr indent="0" lvl="0" marL="0" marR="0" rtl="0" algn="l">
              <a:lnSpc>
                <a:spcPct val="100000"/>
              </a:lnSpc>
              <a:spcBef>
                <a:spcPts val="0"/>
              </a:spcBef>
              <a:spcAft>
                <a:spcPts val="0"/>
              </a:spcAft>
              <a:buClr>
                <a:schemeClr val="dk1"/>
              </a:buClr>
              <a:buSzPct val="25000"/>
              <a:buFont typeface="Arial"/>
              <a:buNone/>
            </a:pPr>
            <a:r>
              <a:t/>
            </a:r>
            <a:endParaRPr>
              <a:latin typeface="Bree Serif"/>
              <a:ea typeface="Bree Serif"/>
              <a:cs typeface="Bree Serif"/>
              <a:sym typeface="Bree Serif"/>
            </a:endParaRPr>
          </a:p>
        </p:txBody>
      </p:sp>
      <p:pic>
        <p:nvPicPr>
          <p:cNvPr descr="https://lh3.googleusercontent.com/-hsXDMSIIFgikYHrSES1aEkfs9qu6NnI5DFdBP5pqfYgv8So6v1llKM0pqY2Ol-CSfcKDfekgDFp87lQOMGXgOKztKdG47cChoBveugEJpB6E70yXsBkza6YAwj_lgkfnv4NDtNj" id="125" name="Shape 125"/>
          <p:cNvPicPr preferRelativeResize="0"/>
          <p:nvPr/>
        </p:nvPicPr>
        <p:blipFill rotWithShape="1">
          <a:blip r:embed="rId3">
            <a:alphaModFix/>
          </a:blip>
          <a:srcRect b="20320" l="18550" r="28220" t="20963"/>
          <a:stretch/>
        </p:blipFill>
        <p:spPr>
          <a:xfrm>
            <a:off x="573577" y="1479282"/>
            <a:ext cx="1523726" cy="3242346"/>
          </a:xfrm>
          <a:prstGeom prst="rect">
            <a:avLst/>
          </a:prstGeom>
          <a:noFill/>
          <a:ln>
            <a:noFill/>
          </a:ln>
        </p:spPr>
      </p:pic>
      <p:pic>
        <p:nvPicPr>
          <p:cNvPr descr="https://lh4.googleusercontent.com/K1yEikqNRs3Cq_xXY4XukGoEJhOWRyRdnGNTnpkPM-DDP4s92Mi3f3O1tLUD8xv4fZBj2R4QbkSDSKBs_p08_1HrQ49IHD8gt6dwYAc08fq0KfHIE4ei7kT3qzsoS9hHatp8hOol" id="126" name="Shape 126"/>
          <p:cNvPicPr preferRelativeResize="0"/>
          <p:nvPr/>
        </p:nvPicPr>
        <p:blipFill rotWithShape="1">
          <a:blip r:embed="rId4">
            <a:alphaModFix/>
          </a:blip>
          <a:srcRect b="24601" l="19670" r="25242" t="17104"/>
          <a:stretch/>
        </p:blipFill>
        <p:spPr>
          <a:xfrm>
            <a:off x="3668410" y="1479282"/>
            <a:ext cx="1684986" cy="3237448"/>
          </a:xfrm>
          <a:prstGeom prst="rect">
            <a:avLst/>
          </a:prstGeom>
          <a:noFill/>
          <a:ln>
            <a:noFill/>
          </a:ln>
        </p:spPr>
      </p:pic>
      <p:pic>
        <p:nvPicPr>
          <p:cNvPr descr="https://lh6.googleusercontent.com/oGxjALXkWpU0fnlPbhZ-mcCKUCQ1Sb0CLxCE4UtfwUEqc4UvrB9bjr6a84_ocR5HcBGz7BbubXmg20_CL-VkFCRFBIbS3AMcrGVeAKY64_y6i0VRA5sk94BAYVdcLf1o0Z1T-te7" id="127" name="Shape 127"/>
          <p:cNvPicPr preferRelativeResize="0"/>
          <p:nvPr/>
        </p:nvPicPr>
        <p:blipFill rotWithShape="1">
          <a:blip r:embed="rId5">
            <a:alphaModFix/>
          </a:blip>
          <a:srcRect b="37269" l="23227" r="26638" t="11684"/>
          <a:stretch/>
        </p:blipFill>
        <p:spPr>
          <a:xfrm>
            <a:off x="6924502" y="1479282"/>
            <a:ext cx="1687483" cy="32291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18617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Bree Serif"/>
              <a:buNone/>
            </a:pPr>
            <a:r>
              <a:rPr b="0" i="0" lang="en" sz="6000" u="none" cap="none" strike="noStrike">
                <a:solidFill>
                  <a:schemeClr val="dk1"/>
                </a:solidFill>
                <a:latin typeface="Bree Serif"/>
                <a:ea typeface="Bree Serif"/>
                <a:cs typeface="Bree Serif"/>
                <a:sym typeface="Bree Serif"/>
              </a:rPr>
              <a:t>Testing </a:t>
            </a:r>
            <a:r>
              <a:rPr b="0" i="0" lang="en" sz="9600" cap="none" strike="noStrike">
                <a:solidFill>
                  <a:srgbClr val="3674FF"/>
                </a:solidFill>
                <a:latin typeface="Satisfy"/>
                <a:ea typeface="Satisfy"/>
                <a:cs typeface="Satisfy"/>
                <a:sym typeface="Satisfy"/>
              </a:rPr>
              <a:t>Process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1"/>
                </a:solidFill>
                <a:latin typeface="Bree Serif"/>
                <a:ea typeface="Bree Serif"/>
                <a:cs typeface="Bree Serif"/>
                <a:sym typeface="Bree Serif"/>
              </a:rPr>
              <a:t>Testing </a:t>
            </a:r>
            <a:r>
              <a:rPr b="0" i="0" lang="en" sz="3000" u="none" cap="none" strike="noStrike">
                <a:solidFill>
                  <a:srgbClr val="3674FF"/>
                </a:solidFill>
                <a:latin typeface="Satisfy"/>
                <a:ea typeface="Satisfy"/>
                <a:cs typeface="Satisfy"/>
                <a:sym typeface="Satisfy"/>
              </a:rPr>
              <a:t>Process</a:t>
            </a:r>
          </a:p>
        </p:txBody>
      </p:sp>
      <p:sp>
        <p:nvSpPr>
          <p:cNvPr id="138" name="Shape 138"/>
          <p:cNvSpPr txBox="1"/>
          <p:nvPr>
            <p:ph idx="1" type="body"/>
          </p:nvPr>
        </p:nvSpPr>
        <p:spPr>
          <a:xfrm>
            <a:off x="437200" y="1152475"/>
            <a:ext cx="7152000" cy="3416400"/>
          </a:xfrm>
          <a:prstGeom prst="rect">
            <a:avLst/>
          </a:prstGeom>
          <a:noFill/>
          <a:ln>
            <a:noFill/>
          </a:ln>
        </p:spPr>
        <p:txBody>
          <a:bodyPr anchorCtr="0" anchor="t" bIns="91425" lIns="91425" rIns="91425" tIns="91425">
            <a:noAutofit/>
          </a:bodyPr>
          <a:lstStyle/>
          <a:p>
            <a:pPr indent="-285750" lvl="0" marL="514350" marR="0" rtl="0" algn="l">
              <a:lnSpc>
                <a:spcPct val="150000"/>
              </a:lnSpc>
              <a:spcBef>
                <a:spcPts val="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2 Heuristic Evaluations – classmates familiar with design experience, no writing background</a:t>
            </a:r>
          </a:p>
          <a:p>
            <a:pPr indent="-285750" lvl="0" marL="514350" marR="0" rtl="0" algn="l">
              <a:lnSpc>
                <a:spcPct val="150000"/>
              </a:lnSpc>
              <a:spcBef>
                <a:spcPts val="16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3 Usability Tests – performed after redesign, students in CSE, no writing background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18617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Bree Serif"/>
              <a:buNone/>
            </a:pPr>
            <a:r>
              <a:rPr b="0" i="0" lang="en" sz="6000" u="none" cap="none" strike="noStrike">
                <a:solidFill>
                  <a:schemeClr val="dk1"/>
                </a:solidFill>
                <a:latin typeface="Bree Serif"/>
                <a:ea typeface="Bree Serif"/>
                <a:cs typeface="Bree Serif"/>
                <a:sym typeface="Bree Serif"/>
              </a:rPr>
              <a:t>Testing </a:t>
            </a:r>
            <a:r>
              <a:rPr b="0" i="0" lang="en" sz="9600" u="none" cap="none" strike="noStrike">
                <a:solidFill>
                  <a:srgbClr val="3674FF"/>
                </a:solidFill>
                <a:latin typeface="Satisfy"/>
                <a:ea typeface="Satisfy"/>
                <a:cs typeface="Satisfy"/>
                <a:sym typeface="Satisfy"/>
              </a:rPr>
              <a:t>Results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1"/>
                </a:solidFill>
                <a:latin typeface="Bree Serif"/>
                <a:ea typeface="Bree Serif"/>
                <a:cs typeface="Bree Serif"/>
                <a:sym typeface="Bree Serif"/>
              </a:rPr>
              <a:t>Heuristic Evaluation</a:t>
            </a:r>
            <a:r>
              <a:rPr b="0" i="0" lang="en" sz="2800" u="none" cap="none" strike="noStrike">
                <a:solidFill>
                  <a:schemeClr val="dk1"/>
                </a:solidFill>
                <a:latin typeface="Bree Serif"/>
                <a:ea typeface="Bree Serif"/>
                <a:cs typeface="Bree Serif"/>
                <a:sym typeface="Bree Serif"/>
              </a:rPr>
              <a:t> </a:t>
            </a:r>
            <a:r>
              <a:rPr b="0" i="0" lang="en" sz="3000" u="none" cap="none" strike="noStrike">
                <a:solidFill>
                  <a:srgbClr val="3674FF"/>
                </a:solidFill>
                <a:latin typeface="Satisfy"/>
                <a:ea typeface="Satisfy"/>
                <a:cs typeface="Satisfy"/>
                <a:sym typeface="Satisfy"/>
              </a:rPr>
              <a:t>Results</a:t>
            </a:r>
          </a:p>
        </p:txBody>
      </p:sp>
      <p:sp>
        <p:nvSpPr>
          <p:cNvPr id="149" name="Shape 149"/>
          <p:cNvSpPr txBox="1"/>
          <p:nvPr>
            <p:ph idx="1" type="body"/>
          </p:nvPr>
        </p:nvSpPr>
        <p:spPr>
          <a:xfrm>
            <a:off x="311700" y="1362975"/>
            <a:ext cx="3279000" cy="3416400"/>
          </a:xfrm>
          <a:prstGeom prst="rect">
            <a:avLst/>
          </a:prstGeom>
          <a:noFill/>
          <a:ln>
            <a:noFill/>
          </a:ln>
        </p:spPr>
        <p:txBody>
          <a:bodyPr anchorCtr="0" anchor="t" bIns="91425" lIns="91425" rIns="91425" tIns="91425">
            <a:noAutofit/>
          </a:bodyPr>
          <a:lstStyle/>
          <a:p>
            <a:pPr indent="0" lvl="0" marL="457200" marR="0" rtl="0" algn="l">
              <a:lnSpc>
                <a:spcPct val="150000"/>
              </a:lnSpc>
              <a:spcBef>
                <a:spcPts val="0"/>
              </a:spcBef>
              <a:spcAft>
                <a:spcPts val="0"/>
              </a:spcAft>
              <a:buNone/>
            </a:pPr>
            <a:r>
              <a:rPr b="0" i="0" lang="en" sz="1800" u="none" cap="none" strike="noStrike">
                <a:solidFill>
                  <a:schemeClr val="dk2"/>
                </a:solidFill>
                <a:latin typeface="Arial"/>
                <a:ea typeface="Arial"/>
                <a:cs typeface="Arial"/>
                <a:sym typeface="Arial"/>
              </a:rPr>
              <a:t>Consistency – </a:t>
            </a:r>
          </a:p>
          <a:p>
            <a:pPr indent="-342900" lvl="0" marL="914400" marR="0" rtl="0" algn="l">
              <a:lnSpc>
                <a:spcPct val="150000"/>
              </a:lnSpc>
              <a:spcBef>
                <a:spcPts val="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back button</a:t>
            </a:r>
          </a:p>
          <a:p>
            <a:pPr indent="-342900" lvl="0" marL="914400" marR="0" rtl="0" algn="l">
              <a:lnSpc>
                <a:spcPct val="150000"/>
              </a:lnSpc>
              <a:spcBef>
                <a:spcPts val="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save/done button</a:t>
            </a:r>
          </a:p>
          <a:p>
            <a:pPr indent="-342900" lvl="0" marL="914400" marR="0" rtl="0" algn="l">
              <a:lnSpc>
                <a:spcPct val="150000"/>
              </a:lnSpc>
              <a:spcBef>
                <a:spcPts val="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overall layout</a:t>
            </a:r>
          </a:p>
        </p:txBody>
      </p:sp>
      <p:pic>
        <p:nvPicPr>
          <p:cNvPr descr="https://lh5.googleusercontent.com/-5zoJxokAhKHH8OFbGcrJ9jH8dfL-kTbHsyalbbp5iGuWvlnVnR7pwcxoLisB55wYatqNsH1pj2H1YrHmk7eKJMxhngBvkhs1w8AdwJ1iKif5gUR24PnjcST30acnE-zfR_4TyeW" id="150" name="Shape 150"/>
          <p:cNvPicPr preferRelativeResize="0"/>
          <p:nvPr/>
        </p:nvPicPr>
        <p:blipFill rotWithShape="1">
          <a:blip r:embed="rId3">
            <a:alphaModFix/>
          </a:blip>
          <a:srcRect b="17596" l="7120" r="16068" t="9782"/>
          <a:stretch/>
        </p:blipFill>
        <p:spPr>
          <a:xfrm rot="5400000">
            <a:off x="3370712" y="1984075"/>
            <a:ext cx="3230100" cy="1566900"/>
          </a:xfrm>
          <a:prstGeom prst="rect">
            <a:avLst/>
          </a:prstGeom>
          <a:noFill/>
          <a:ln>
            <a:noFill/>
          </a:ln>
        </p:spPr>
      </p:pic>
      <p:pic>
        <p:nvPicPr>
          <p:cNvPr descr="https://lh6.googleusercontent.com/H2qKs4-Qy0UV23hf9RXzvPH7bYq4HtMloLFGQxF8mzf3EeaLePtdCgD1adFitQpgD_OEEMAe5IcqJpjYVbgsRnyv4fVYCJ8IO7LAfyimoJnqqPhYCImjceWX8csT7SMQkOcuvbOJ" id="151" name="Shape 151"/>
          <p:cNvPicPr preferRelativeResize="0"/>
          <p:nvPr/>
        </p:nvPicPr>
        <p:blipFill rotWithShape="1">
          <a:blip r:embed="rId4">
            <a:alphaModFix/>
          </a:blip>
          <a:srcRect b="21174" l="18242" r="22336" t="13290"/>
          <a:stretch/>
        </p:blipFill>
        <p:spPr>
          <a:xfrm>
            <a:off x="6380832" y="1107774"/>
            <a:ext cx="1554600" cy="331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25000"/>
              <a:buFont typeface="Arial"/>
              <a:buNone/>
            </a:pPr>
            <a:r>
              <a:rPr lang="en" sz="2400">
                <a:latin typeface="Bree Serif"/>
                <a:ea typeface="Bree Serif"/>
                <a:cs typeface="Bree Serif"/>
                <a:sym typeface="Bree Serif"/>
              </a:rPr>
              <a:t>Heuristic Evaluation</a:t>
            </a:r>
            <a:r>
              <a:rPr lang="en">
                <a:latin typeface="Bree Serif"/>
                <a:ea typeface="Bree Serif"/>
                <a:cs typeface="Bree Serif"/>
                <a:sym typeface="Bree Serif"/>
              </a:rPr>
              <a:t> </a:t>
            </a:r>
            <a:r>
              <a:rPr lang="en" sz="3000">
                <a:solidFill>
                  <a:srgbClr val="3674FF"/>
                </a:solidFill>
                <a:latin typeface="Satisfy"/>
                <a:ea typeface="Satisfy"/>
                <a:cs typeface="Satisfy"/>
                <a:sym typeface="Satisfy"/>
              </a:rPr>
              <a:t>Results</a:t>
            </a:r>
          </a:p>
        </p:txBody>
      </p:sp>
      <p:sp>
        <p:nvSpPr>
          <p:cNvPr id="157" name="Shape 15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0" lvl="0" marL="457200" rtl="0">
              <a:lnSpc>
                <a:spcPct val="150000"/>
              </a:lnSpc>
              <a:spcBef>
                <a:spcPts val="1600"/>
              </a:spcBef>
              <a:spcAft>
                <a:spcPts val="0"/>
              </a:spcAft>
              <a:buNone/>
            </a:pPr>
            <a:r>
              <a:rPr lang="en"/>
              <a:t>Clutter – character biography</a:t>
            </a:r>
          </a:p>
          <a:p>
            <a:pPr indent="-228600" lvl="0" marL="914400" rtl="0">
              <a:lnSpc>
                <a:spcPct val="150000"/>
              </a:lnSpc>
              <a:spcBef>
                <a:spcPts val="1600"/>
              </a:spcBef>
              <a:spcAft>
                <a:spcPts val="0"/>
              </a:spcAft>
              <a:buChar char="●"/>
            </a:pPr>
            <a:r>
              <a:rPr lang="en"/>
              <a:t>Too many entries</a:t>
            </a:r>
          </a:p>
          <a:p>
            <a:pPr indent="-228600" lvl="0" marL="914400" rtl="0">
              <a:lnSpc>
                <a:spcPct val="150000"/>
              </a:lnSpc>
              <a:spcBef>
                <a:spcPts val="1600"/>
              </a:spcBef>
              <a:spcAft>
                <a:spcPts val="0"/>
              </a:spcAft>
              <a:buChar char="●"/>
            </a:pPr>
            <a:r>
              <a:rPr lang="en"/>
              <a:t>Four note cards</a:t>
            </a:r>
          </a:p>
        </p:txBody>
      </p:sp>
      <p:pic>
        <p:nvPicPr>
          <p:cNvPr descr="https://lh6.googleusercontent.com/oGxjALXkWpU0fnlPbhZ-mcCKUCQ1Sb0CLxCE4UtfwUEqc4UvrB9bjr6a84_ocR5HcBGz7BbubXmg20_CL-VkFCRFBIbS3AMcrGVeAKY64_y6i0VRA5sk94BAYVdcLf1o0Z1T-te7" id="158" name="Shape 158"/>
          <p:cNvPicPr preferRelativeResize="0"/>
          <p:nvPr/>
        </p:nvPicPr>
        <p:blipFill rotWithShape="1">
          <a:blip r:embed="rId3">
            <a:alphaModFix/>
          </a:blip>
          <a:srcRect b="37269" l="23227" r="26636" t="11684"/>
          <a:stretch/>
        </p:blipFill>
        <p:spPr>
          <a:xfrm>
            <a:off x="5333749" y="573299"/>
            <a:ext cx="2088600" cy="3996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sz="2400">
                <a:latin typeface="Bree Serif"/>
                <a:ea typeface="Bree Serif"/>
                <a:cs typeface="Bree Serif"/>
                <a:sym typeface="Bree Serif"/>
              </a:rPr>
              <a:t>Heuristic Evaluation</a:t>
            </a:r>
            <a:r>
              <a:rPr lang="en">
                <a:latin typeface="Bree Serif"/>
                <a:ea typeface="Bree Serif"/>
                <a:cs typeface="Bree Serif"/>
                <a:sym typeface="Bree Serif"/>
              </a:rPr>
              <a:t> </a:t>
            </a:r>
            <a:r>
              <a:rPr lang="en" sz="3000">
                <a:solidFill>
                  <a:srgbClr val="3674FF"/>
                </a:solidFill>
                <a:latin typeface="Satisfy"/>
                <a:ea typeface="Satisfy"/>
                <a:cs typeface="Satisfy"/>
                <a:sym typeface="Satisfy"/>
              </a:rPr>
              <a:t>Results</a:t>
            </a:r>
          </a:p>
        </p:txBody>
      </p:sp>
      <p:sp>
        <p:nvSpPr>
          <p:cNvPr id="164" name="Shape 16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0" lvl="0" marL="457200" rtl="0">
              <a:lnSpc>
                <a:spcPct val="150000"/>
              </a:lnSpc>
              <a:spcBef>
                <a:spcPts val="1600"/>
              </a:spcBef>
              <a:spcAft>
                <a:spcPts val="0"/>
              </a:spcAft>
              <a:buNone/>
            </a:pPr>
            <a:r>
              <a:rPr lang="en"/>
              <a:t>Folder System</a:t>
            </a:r>
          </a:p>
          <a:p>
            <a:pPr indent="-228600" lvl="0" marL="914400" rtl="0">
              <a:lnSpc>
                <a:spcPct val="150000"/>
              </a:lnSpc>
              <a:spcBef>
                <a:spcPts val="1600"/>
              </a:spcBef>
              <a:spcAft>
                <a:spcPts val="0"/>
              </a:spcAft>
              <a:buChar char="●"/>
            </a:pPr>
            <a:r>
              <a:rPr lang="en"/>
              <a:t>Confusing</a:t>
            </a:r>
          </a:p>
          <a:p>
            <a:pPr indent="-228600" lvl="0" marL="914400" rtl="0">
              <a:lnSpc>
                <a:spcPct val="150000"/>
              </a:lnSpc>
              <a:spcBef>
                <a:spcPts val="1600"/>
              </a:spcBef>
              <a:spcAft>
                <a:spcPts val="0"/>
              </a:spcAft>
              <a:buChar char="●"/>
            </a:pPr>
            <a:r>
              <a:rPr lang="en"/>
              <a:t>Use MyBook and tags instead</a:t>
            </a:r>
          </a:p>
        </p:txBody>
      </p:sp>
      <p:pic>
        <p:nvPicPr>
          <p:cNvPr descr="https://lh5.googleusercontent.com/-5zoJxokAhKHH8OFbGcrJ9jH8dfL-kTbHsyalbbp5iGuWvlnVnR7pwcxoLisB55wYatqNsH1pj2H1YrHmk7eKJMxhngBvkhs1w8AdwJ1iKif5gUR24PnjcST30acnE-zfR_4TyeW" id="165" name="Shape 165"/>
          <p:cNvPicPr preferRelativeResize="0"/>
          <p:nvPr/>
        </p:nvPicPr>
        <p:blipFill rotWithShape="1">
          <a:blip r:embed="rId3">
            <a:alphaModFix/>
          </a:blip>
          <a:srcRect b="17596" l="7120" r="16068" t="9782"/>
          <a:stretch/>
        </p:blipFill>
        <p:spPr>
          <a:xfrm rot="5400000">
            <a:off x="3639225" y="1603049"/>
            <a:ext cx="3994200" cy="1937400"/>
          </a:xfrm>
          <a:prstGeom prst="rect">
            <a:avLst/>
          </a:prstGeom>
          <a:noFill/>
          <a:ln>
            <a:noFill/>
          </a:ln>
        </p:spPr>
      </p:pic>
      <p:pic>
        <p:nvPicPr>
          <p:cNvPr descr="https://lh3.googleusercontent.com/rTsq1HNMmWa-0R2v1-8bzyLA6ZDZqKJCp_urFQvi8YfBqDC8qnhepoDmT65PS7gyEbA0yjP8hkYBmQ3BS4ZYwPPn84rOkGr0fab9uJFj0pu1QqwRlfMq_E0v1HBii0fjKPTNJYWe" id="166" name="Shape 166"/>
          <p:cNvPicPr preferRelativeResize="0"/>
          <p:nvPr/>
        </p:nvPicPr>
        <p:blipFill rotWithShape="1">
          <a:blip r:embed="rId4">
            <a:alphaModFix/>
          </a:blip>
          <a:srcRect b="0" l="0" r="0" t="0"/>
          <a:stretch/>
        </p:blipFill>
        <p:spPr>
          <a:xfrm>
            <a:off x="6883278" y="1039498"/>
            <a:ext cx="1792800" cy="306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1"/>
                </a:solidFill>
                <a:latin typeface="Bree Serif"/>
                <a:ea typeface="Bree Serif"/>
                <a:cs typeface="Bree Serif"/>
                <a:sym typeface="Bree Serif"/>
              </a:rPr>
              <a:t>Usability Test </a:t>
            </a:r>
            <a:r>
              <a:rPr b="0" i="0" lang="en" sz="3000" u="none" cap="none" strike="noStrike">
                <a:solidFill>
                  <a:srgbClr val="3674FF"/>
                </a:solidFill>
                <a:latin typeface="Satisfy"/>
                <a:ea typeface="Satisfy"/>
                <a:cs typeface="Satisfy"/>
                <a:sym typeface="Satisfy"/>
              </a:rPr>
              <a:t>Results</a:t>
            </a:r>
          </a:p>
        </p:txBody>
      </p:sp>
      <p:sp>
        <p:nvSpPr>
          <p:cNvPr id="172" name="Shape 172"/>
          <p:cNvSpPr txBox="1"/>
          <p:nvPr>
            <p:ph idx="1" type="body"/>
          </p:nvPr>
        </p:nvSpPr>
        <p:spPr>
          <a:xfrm>
            <a:off x="437200" y="1152475"/>
            <a:ext cx="7152000" cy="3416400"/>
          </a:xfrm>
          <a:prstGeom prst="rect">
            <a:avLst/>
          </a:prstGeom>
          <a:noFill/>
          <a:ln>
            <a:noFill/>
          </a:ln>
        </p:spPr>
        <p:txBody>
          <a:bodyPr anchorCtr="0" anchor="t" bIns="91425" lIns="91425" rIns="91425" tIns="91425">
            <a:noAutofit/>
          </a:bodyPr>
          <a:lstStyle/>
          <a:p>
            <a:pPr indent="-285750" lvl="0" marL="514350" marR="0" rtl="0" algn="l">
              <a:lnSpc>
                <a:spcPct val="150000"/>
              </a:lnSpc>
              <a:spcBef>
                <a:spcPts val="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New buttons helped participants – “New Note” button, Camera button, “Done” button for keyboard</a:t>
            </a:r>
          </a:p>
          <a:p>
            <a:pPr indent="-285750" lvl="0" marL="514350" marR="0" rtl="0" algn="l">
              <a:lnSpc>
                <a:spcPct val="150000"/>
              </a:lnSpc>
              <a:spcBef>
                <a:spcPts val="16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Unnamed character error prevention</a:t>
            </a:r>
          </a:p>
          <a:p>
            <a:pPr indent="-285750" lvl="0" marL="514350" marR="0" rtl="0" algn="l">
              <a:lnSpc>
                <a:spcPct val="150000"/>
              </a:lnSpc>
              <a:spcBef>
                <a:spcPts val="16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Character biography templates</a:t>
            </a:r>
          </a:p>
          <a:p>
            <a:pPr indent="-285750" lvl="0" marL="514350" marR="0" rtl="0" algn="l">
              <a:lnSpc>
                <a:spcPct val="150000"/>
              </a:lnSpc>
              <a:spcBef>
                <a:spcPts val="16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Sorting of notes – sort by date/time and other features</a:t>
            </a:r>
          </a:p>
          <a:p>
            <a:pPr indent="-285750" lvl="0" marL="514350" marR="0" rtl="0" algn="l">
              <a:lnSpc>
                <a:spcPct val="150000"/>
              </a:lnSpc>
              <a:spcBef>
                <a:spcPts val="16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Useful insights but no major overhaul compared to HE results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pic>
        <p:nvPicPr>
          <p:cNvPr descr="https://lh3.googleusercontent.com/451cx00H-9c5nkCLaX9j8S6oWPbWg-dcQm-KeprM9qZLNK2LClFPkjRZlx-r0qQsJjscEU2DIQRunurjNFifC5-z1n2fHA-p7vEjg-P-SAN_L3nu0r55k0oDnsCBRsolLVZRd0EL" id="177" name="Shape 177"/>
          <p:cNvPicPr preferRelativeResize="0"/>
          <p:nvPr/>
        </p:nvPicPr>
        <p:blipFill rotWithShape="1">
          <a:blip r:embed="rId3">
            <a:alphaModFix amt="50000"/>
          </a:blip>
          <a:srcRect b="0" l="0" r="0" t="0"/>
          <a:stretch/>
        </p:blipFill>
        <p:spPr>
          <a:xfrm>
            <a:off x="1600200" y="136526"/>
            <a:ext cx="5943599" cy="4905375"/>
          </a:xfrm>
          <a:prstGeom prst="rect">
            <a:avLst/>
          </a:prstGeom>
          <a:noFill/>
          <a:ln>
            <a:noFill/>
          </a:ln>
        </p:spPr>
      </p:pic>
      <p:sp>
        <p:nvSpPr>
          <p:cNvPr id="178" name="Shape 178"/>
          <p:cNvSpPr txBox="1"/>
          <p:nvPr>
            <p:ph type="title"/>
          </p:nvPr>
        </p:nvSpPr>
        <p:spPr>
          <a:xfrm>
            <a:off x="311700" y="18617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Bree Serif"/>
              <a:buNone/>
            </a:pPr>
            <a:r>
              <a:rPr b="0" i="0" lang="en" sz="6000" u="none" cap="none" strike="noStrike">
                <a:solidFill>
                  <a:schemeClr val="dk1"/>
                </a:solidFill>
                <a:latin typeface="Bree Serif"/>
                <a:ea typeface="Bree Serif"/>
                <a:cs typeface="Bree Serif"/>
                <a:sym typeface="Bree Serif"/>
              </a:rPr>
              <a:t>Final </a:t>
            </a:r>
            <a:r>
              <a:rPr b="0" i="0" lang="en" sz="9600" u="none" cap="none" strike="noStrike">
                <a:solidFill>
                  <a:srgbClr val="3674FF"/>
                </a:solidFill>
                <a:latin typeface="Satisfy"/>
                <a:ea typeface="Satisfy"/>
                <a:cs typeface="Satisfy"/>
                <a:sym typeface="Satisfy"/>
              </a:rPr>
              <a:t>Prototype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sz="2400">
                <a:latin typeface="Bree Serif"/>
                <a:ea typeface="Bree Serif"/>
                <a:cs typeface="Bree Serif"/>
                <a:sym typeface="Bree Serif"/>
              </a:rPr>
              <a:t>Task 1:</a:t>
            </a:r>
            <a:r>
              <a:rPr lang="en"/>
              <a:t> </a:t>
            </a:r>
            <a:r>
              <a:rPr lang="en" sz="3000">
                <a:solidFill>
                  <a:srgbClr val="3674FF"/>
                </a:solidFill>
                <a:latin typeface="Satisfy"/>
                <a:ea typeface="Satisfy"/>
                <a:cs typeface="Satisfy"/>
                <a:sym typeface="Satisfy"/>
              </a:rPr>
              <a:t>Creating a new note and embedding a photo</a:t>
            </a:r>
          </a:p>
          <a:p>
            <a:pPr indent="0" lvl="0" marL="0" marR="0" rtl="0" algn="l">
              <a:lnSpc>
                <a:spcPct val="100000"/>
              </a:lnSpc>
              <a:spcBef>
                <a:spcPts val="0"/>
              </a:spcBef>
              <a:spcAft>
                <a:spcPts val="0"/>
              </a:spcAft>
              <a:buClr>
                <a:schemeClr val="dk1"/>
              </a:buClr>
              <a:buSzPct val="25000"/>
              <a:buFont typeface="Arial"/>
              <a:buNone/>
            </a:pPr>
            <a:r>
              <a:t/>
            </a:r>
            <a:endParaRPr>
              <a:latin typeface="Bree Serif"/>
              <a:ea typeface="Bree Serif"/>
              <a:cs typeface="Bree Serif"/>
              <a:sym typeface="Bree Serif"/>
            </a:endParaRPr>
          </a:p>
        </p:txBody>
      </p:sp>
      <p:pic>
        <p:nvPicPr>
          <p:cNvPr descr="https://lh3.googleusercontent.com/rTsq1HNMmWa-0R2v1-8bzyLA6ZDZqKJCp_urFQvi8YfBqDC8qnhepoDmT65PS7gyEbA0yjP8hkYBmQ3BS4ZYwPPn84rOkGr0fab9uJFj0pu1QqwRlfMq_E0v1HBii0fjKPTNJYWe" id="184" name="Shape 184"/>
          <p:cNvPicPr preferRelativeResize="0"/>
          <p:nvPr/>
        </p:nvPicPr>
        <p:blipFill rotWithShape="1">
          <a:blip r:embed="rId3">
            <a:alphaModFix/>
          </a:blip>
          <a:srcRect b="0" l="0" r="0" t="0"/>
          <a:stretch/>
        </p:blipFill>
        <p:spPr>
          <a:xfrm>
            <a:off x="632391" y="1433404"/>
            <a:ext cx="1343100" cy="2295599"/>
          </a:xfrm>
          <a:prstGeom prst="rect">
            <a:avLst/>
          </a:prstGeom>
          <a:noFill/>
          <a:ln>
            <a:noFill/>
          </a:ln>
        </p:spPr>
      </p:pic>
      <p:pic>
        <p:nvPicPr>
          <p:cNvPr descr="https://lh6.googleusercontent.com/Qcc6UhC2ie4aDMZx32LYXIEIwUBlbLTsZgOuhs29tVM3oxG-idy2ZRwx9g75zlYdkUiU8jF_dy6MeHOgTM4I0MunMFaEkR6vdjxBfuuIFqsZpGDqAMR9UoCmuiY6oo7voYybqmhE" id="185" name="Shape 185"/>
          <p:cNvPicPr preferRelativeResize="0"/>
          <p:nvPr/>
        </p:nvPicPr>
        <p:blipFill rotWithShape="1">
          <a:blip r:embed="rId4">
            <a:alphaModFix/>
          </a:blip>
          <a:srcRect b="0" l="0" r="0" t="0"/>
          <a:stretch/>
        </p:blipFill>
        <p:spPr>
          <a:xfrm>
            <a:off x="2811093" y="1414504"/>
            <a:ext cx="1343099" cy="2314499"/>
          </a:xfrm>
          <a:prstGeom prst="rect">
            <a:avLst/>
          </a:prstGeom>
          <a:noFill/>
          <a:ln>
            <a:noFill/>
          </a:ln>
        </p:spPr>
      </p:pic>
      <p:pic>
        <p:nvPicPr>
          <p:cNvPr descr="https://lh5.googleusercontent.com/-K_ToHgA0ujSKLvc0WxZtnjs5INfT6A2VGjyrNh8i8VLpwLZQPXaWcFm6ayFBv-P7GERJxcVRMtZBFIDWaWoZsQZywMJzyzXpIweFkWZE4sGY8D2SMJ33aJT-eZi1jxljbOdureU" id="186" name="Shape 186"/>
          <p:cNvPicPr preferRelativeResize="0"/>
          <p:nvPr/>
        </p:nvPicPr>
        <p:blipFill rotWithShape="1">
          <a:blip r:embed="rId5">
            <a:alphaModFix/>
          </a:blip>
          <a:srcRect b="0" l="0" r="0" t="0"/>
          <a:stretch/>
        </p:blipFill>
        <p:spPr>
          <a:xfrm>
            <a:off x="4989795" y="1457254"/>
            <a:ext cx="1343100" cy="2247899"/>
          </a:xfrm>
          <a:prstGeom prst="rect">
            <a:avLst/>
          </a:prstGeom>
          <a:noFill/>
          <a:ln>
            <a:noFill/>
          </a:ln>
        </p:spPr>
      </p:pic>
      <p:pic>
        <p:nvPicPr>
          <p:cNvPr descr="https://lh3.googleusercontent.com/_9GShmZvOmNvlXZd8Ot4TexEinM2XW_yiL4u7vijLJUf7Jtkai4oBDVhFT7llG95I0xaO_dCuD9g0RfGziCip0QRBvZsv3ijiV9E7uN0nWyBVZh503Vk81SOMDQ_xn_1QFUOtB37" id="187" name="Shape 187"/>
          <p:cNvPicPr preferRelativeResize="0"/>
          <p:nvPr/>
        </p:nvPicPr>
        <p:blipFill rotWithShape="1">
          <a:blip r:embed="rId6">
            <a:alphaModFix/>
          </a:blip>
          <a:srcRect b="0" l="0" r="0" t="0"/>
          <a:stretch/>
        </p:blipFill>
        <p:spPr>
          <a:xfrm>
            <a:off x="7168497" y="1452445"/>
            <a:ext cx="1343100" cy="225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type="title"/>
          </p:nvPr>
        </p:nvSpPr>
        <p:spPr>
          <a:xfrm>
            <a:off x="311700" y="18617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Bree Serif"/>
              <a:buNone/>
            </a:pPr>
            <a:r>
              <a:rPr b="0" i="0" lang="en" sz="6000" u="none" cap="none" strike="noStrike">
                <a:solidFill>
                  <a:schemeClr val="dk1"/>
                </a:solidFill>
                <a:latin typeface="Bree Serif"/>
                <a:ea typeface="Bree Serif"/>
                <a:cs typeface="Bree Serif"/>
                <a:sym typeface="Bree Serif"/>
              </a:rPr>
              <a:t>Overall </a:t>
            </a:r>
            <a:r>
              <a:rPr b="0" i="0" lang="en" sz="9600" u="none" cap="none" strike="noStrike">
                <a:solidFill>
                  <a:srgbClr val="3674FF"/>
                </a:solidFill>
                <a:latin typeface="Satisfy"/>
                <a:ea typeface="Satisfy"/>
                <a:cs typeface="Satisfy"/>
                <a:sym typeface="Satisfy"/>
              </a:rPr>
              <a:t>Problem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sz="2400">
                <a:latin typeface="Bree Serif"/>
                <a:ea typeface="Bree Serif"/>
                <a:cs typeface="Bree Serif"/>
                <a:sym typeface="Bree Serif"/>
              </a:rPr>
              <a:t>Task 2: </a:t>
            </a:r>
            <a:r>
              <a:rPr lang="en" sz="3000">
                <a:solidFill>
                  <a:srgbClr val="3674FF"/>
                </a:solidFill>
                <a:latin typeface="Satisfy"/>
                <a:ea typeface="Satisfy"/>
                <a:cs typeface="Satisfy"/>
                <a:sym typeface="Satisfy"/>
              </a:rPr>
              <a:t>Creating a plot graph, plot point, and character</a:t>
            </a:r>
          </a:p>
          <a:p>
            <a:pPr indent="0" lvl="0" marL="0" marR="0" rtl="0" algn="l">
              <a:lnSpc>
                <a:spcPct val="100000"/>
              </a:lnSpc>
              <a:spcBef>
                <a:spcPts val="0"/>
              </a:spcBef>
              <a:spcAft>
                <a:spcPts val="0"/>
              </a:spcAft>
              <a:buClr>
                <a:schemeClr val="dk1"/>
              </a:buClr>
              <a:buSzPct val="25000"/>
              <a:buFont typeface="Arial"/>
              <a:buNone/>
            </a:pPr>
            <a:r>
              <a:t/>
            </a:r>
            <a:endParaRPr>
              <a:latin typeface="Bree Serif"/>
              <a:ea typeface="Bree Serif"/>
              <a:cs typeface="Bree Serif"/>
              <a:sym typeface="Bree Serif"/>
            </a:endParaRPr>
          </a:p>
        </p:txBody>
      </p:sp>
      <p:pic>
        <p:nvPicPr>
          <p:cNvPr descr="https://lh4.googleusercontent.com/qGSXhIVCn8grR6d3R2O0gZEljvRvjcXuSbAz6YKDnaw4IbLTA-DtabsG-FAQkT5erx42yOOgWyNwoHO6KZheA0-kI7jvph4BL2J018k2eARKQQbKSpH5xLKqkFLRx0NdIUbtuMYD" id="193" name="Shape 193"/>
          <p:cNvPicPr preferRelativeResize="0"/>
          <p:nvPr/>
        </p:nvPicPr>
        <p:blipFill rotWithShape="1">
          <a:blip r:embed="rId3">
            <a:alphaModFix/>
          </a:blip>
          <a:srcRect b="0" l="0" r="0" t="0"/>
          <a:stretch/>
        </p:blipFill>
        <p:spPr>
          <a:xfrm>
            <a:off x="397450" y="1612751"/>
            <a:ext cx="1343100" cy="2333700"/>
          </a:xfrm>
          <a:prstGeom prst="rect">
            <a:avLst/>
          </a:prstGeom>
          <a:noFill/>
          <a:ln>
            <a:noFill/>
          </a:ln>
        </p:spPr>
      </p:pic>
      <p:pic>
        <p:nvPicPr>
          <p:cNvPr descr="https://lh3.googleusercontent.com/a9UKI0j8F6AiC8gfNwncjZMOvLm_4XZQqfSBRQ-PzHgqhHxv4uIhL0nFxkD3iqpQTsoI7K6OKP1WUUUPf9bBgGXspBuc4ZuOJp1p6hXddxX1V0_bLphGPx4Yx3HXkqIL0G9Yp-JI" id="194" name="Shape 194"/>
          <p:cNvPicPr preferRelativeResize="0"/>
          <p:nvPr/>
        </p:nvPicPr>
        <p:blipFill rotWithShape="1">
          <a:blip r:embed="rId4">
            <a:alphaModFix/>
          </a:blip>
          <a:srcRect b="0" l="0" r="0" t="0"/>
          <a:stretch/>
        </p:blipFill>
        <p:spPr>
          <a:xfrm>
            <a:off x="2761366" y="1669901"/>
            <a:ext cx="1343100" cy="2219400"/>
          </a:xfrm>
          <a:prstGeom prst="rect">
            <a:avLst/>
          </a:prstGeom>
          <a:noFill/>
          <a:ln>
            <a:noFill/>
          </a:ln>
        </p:spPr>
      </p:pic>
      <p:pic>
        <p:nvPicPr>
          <p:cNvPr descr="https://lh5.googleusercontent.com/aBr4bhiZacCY9KOq0ruLfT0QYGcHNNjauSfH3M7ASVz2_N9AOFoFt-ryI_LjG9J7_8-jJuyXkRjPjN-LwfYGPQ_crGj50WB5m127MPXgSTOayTOkwzi4WpIzypbHE_takF1i3seZ" id="195" name="Shape 195"/>
          <p:cNvPicPr preferRelativeResize="0"/>
          <p:nvPr/>
        </p:nvPicPr>
        <p:blipFill rotWithShape="1">
          <a:blip r:embed="rId5">
            <a:alphaModFix/>
          </a:blip>
          <a:srcRect b="0" l="0" r="0" t="0"/>
          <a:stretch/>
        </p:blipFill>
        <p:spPr>
          <a:xfrm>
            <a:off x="5125283" y="1660451"/>
            <a:ext cx="1343100" cy="2238300"/>
          </a:xfrm>
          <a:prstGeom prst="rect">
            <a:avLst/>
          </a:prstGeom>
          <a:noFill/>
          <a:ln>
            <a:noFill/>
          </a:ln>
        </p:spPr>
      </p:pic>
      <p:pic>
        <p:nvPicPr>
          <p:cNvPr descr="https://lh4.googleusercontent.com/iL_tm3bpBlYDj6smtURRA41O2Wy39aNrQrezwPcNTpPuvuIy1UukBdet1CLY67dOx7l1XYH5d6089EC8JMIwCKLCEYQIhcytGMVQU9erHMDEZt9AVScu9_3FMoRr441TE4LFB3Fb" id="196" name="Shape 196"/>
          <p:cNvPicPr preferRelativeResize="0"/>
          <p:nvPr/>
        </p:nvPicPr>
        <p:blipFill rotWithShape="1">
          <a:blip r:embed="rId6">
            <a:alphaModFix/>
          </a:blip>
          <a:srcRect b="0" l="0" r="0" t="0"/>
          <a:stretch/>
        </p:blipFill>
        <p:spPr>
          <a:xfrm>
            <a:off x="7489200" y="1612751"/>
            <a:ext cx="1343100" cy="23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sz="2400">
                <a:latin typeface="Bree Serif"/>
                <a:ea typeface="Bree Serif"/>
                <a:cs typeface="Bree Serif"/>
                <a:sym typeface="Bree Serif"/>
              </a:rPr>
              <a:t>Task 2: </a:t>
            </a:r>
            <a:r>
              <a:rPr lang="en" sz="3000">
                <a:solidFill>
                  <a:srgbClr val="3674FF"/>
                </a:solidFill>
                <a:latin typeface="Satisfy"/>
                <a:ea typeface="Satisfy"/>
                <a:cs typeface="Satisfy"/>
                <a:sym typeface="Satisfy"/>
              </a:rPr>
              <a:t>Creating a plot graph, plot point, and character</a:t>
            </a:r>
          </a:p>
          <a:p>
            <a:pPr indent="0" lvl="0" marL="0" marR="0" rtl="0" algn="l">
              <a:lnSpc>
                <a:spcPct val="100000"/>
              </a:lnSpc>
              <a:spcBef>
                <a:spcPts val="0"/>
              </a:spcBef>
              <a:spcAft>
                <a:spcPts val="0"/>
              </a:spcAft>
              <a:buClr>
                <a:schemeClr val="dk1"/>
              </a:buClr>
              <a:buSzPct val="25000"/>
              <a:buFont typeface="Arial"/>
              <a:buNone/>
            </a:pPr>
            <a:r>
              <a:t/>
            </a:r>
            <a:endParaRPr>
              <a:latin typeface="Bree Serif"/>
              <a:ea typeface="Bree Serif"/>
              <a:cs typeface="Bree Serif"/>
              <a:sym typeface="Bree Serif"/>
            </a:endParaRPr>
          </a:p>
        </p:txBody>
      </p:sp>
      <p:pic>
        <p:nvPicPr>
          <p:cNvPr descr="https://lh6.googleusercontent.com/wGpST7JHMVwiunlqeeJ7_NhfNow7l7_Lzcyl5JBZmwkh1vDanA4d4qM_sBqM224zSRJ_CLNWA6y3NLdrqUdFriUV02TFCaR9vMsLCJ4kDSpKtciBvfBF_fhA-nZnXZTqsDdNxXi4" id="202" name="Shape 202"/>
          <p:cNvPicPr preferRelativeResize="0"/>
          <p:nvPr/>
        </p:nvPicPr>
        <p:blipFill rotWithShape="1">
          <a:blip r:embed="rId3">
            <a:alphaModFix/>
          </a:blip>
          <a:srcRect b="0" l="0" r="0" t="0"/>
          <a:stretch/>
        </p:blipFill>
        <p:spPr>
          <a:xfrm>
            <a:off x="472712" y="1414497"/>
            <a:ext cx="1343100" cy="2314500"/>
          </a:xfrm>
          <a:prstGeom prst="rect">
            <a:avLst/>
          </a:prstGeom>
          <a:noFill/>
          <a:ln>
            <a:noFill/>
          </a:ln>
        </p:spPr>
      </p:pic>
      <p:pic>
        <p:nvPicPr>
          <p:cNvPr descr="https://lh4.googleusercontent.com/WMyBpGs0QDbXhGmky-OSiWIeN4WF2NHYchyuo7tEZ6tlY9rBKZ_PGJxNBZEcUuJ-izr8B-1cR1ja2eNYYavJjvPMk4gTVqj16awXN8-qpn850i-91feqjlgJQChzyrQkPQJnBelQ" id="203" name="Shape 203"/>
          <p:cNvPicPr preferRelativeResize="0"/>
          <p:nvPr/>
        </p:nvPicPr>
        <p:blipFill rotWithShape="1">
          <a:blip r:embed="rId4">
            <a:alphaModFix/>
          </a:blip>
          <a:srcRect b="0" l="0" r="0" t="0"/>
          <a:stretch/>
        </p:blipFill>
        <p:spPr>
          <a:xfrm>
            <a:off x="2757883" y="1428747"/>
            <a:ext cx="1343100" cy="2286000"/>
          </a:xfrm>
          <a:prstGeom prst="rect">
            <a:avLst/>
          </a:prstGeom>
          <a:noFill/>
          <a:ln>
            <a:noFill/>
          </a:ln>
        </p:spPr>
      </p:pic>
      <p:pic>
        <p:nvPicPr>
          <p:cNvPr descr="https://lh4.googleusercontent.com/tNTWWjk0rmr6vrTEYqI1MLOYpNXgSVHXS7o_8ICI8BQLS5HcSltSs_1Ud6gdrlapK5y9i-ALQfA5kcTEi76h1SeWZUhfaIo4jB8wW0a3Eqn6asbxwAn-8gBBEC6bWcfgl6NODBjx" id="204" name="Shape 204"/>
          <p:cNvPicPr preferRelativeResize="0"/>
          <p:nvPr/>
        </p:nvPicPr>
        <p:blipFill rotWithShape="1">
          <a:blip r:embed="rId5">
            <a:alphaModFix/>
          </a:blip>
          <a:srcRect b="0" l="0" r="0" t="0"/>
          <a:stretch/>
        </p:blipFill>
        <p:spPr>
          <a:xfrm>
            <a:off x="5043041" y="1409697"/>
            <a:ext cx="1343100" cy="2324100"/>
          </a:xfrm>
          <a:prstGeom prst="rect">
            <a:avLst/>
          </a:prstGeom>
          <a:noFill/>
          <a:ln>
            <a:noFill/>
          </a:ln>
        </p:spPr>
      </p:pic>
      <p:pic>
        <p:nvPicPr>
          <p:cNvPr descr="https://lh4.googleusercontent.com/AlIp9-b087zVXvJCsoYurYC1w_4A2z1Ibc6RZCvEIC6Nh7PJpUJ-UOwlb_jbgC031jVGwFZT16sJ0yCFDWULXPStdU__ykfq7UVhtJqgBQuCf5BFjuv2TN7JnFyqTRORgsetiUhv" id="205" name="Shape 205"/>
          <p:cNvPicPr preferRelativeResize="0"/>
          <p:nvPr/>
        </p:nvPicPr>
        <p:blipFill rotWithShape="1">
          <a:blip r:embed="rId6">
            <a:alphaModFix/>
          </a:blip>
          <a:srcRect b="0" l="0" r="0" t="0"/>
          <a:stretch/>
        </p:blipFill>
        <p:spPr>
          <a:xfrm>
            <a:off x="7328187" y="1447797"/>
            <a:ext cx="1343100" cy="2247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pic>
        <p:nvPicPr>
          <p:cNvPr descr="https://lh4.googleusercontent.com/bavFrcNbSxI1LE6SCTtDPg436cAfYO_oJcaiCxdrBb2djffUc5BTHmiYsY3nAiSpO-G0Dyq4t5QDXI70_NqY29INclYkLVtAFLnNMmBfCaJU1dHxZJIuQzUvsBYiKwmIfAK8kW4_" id="210" name="Shape 210"/>
          <p:cNvPicPr preferRelativeResize="0"/>
          <p:nvPr/>
        </p:nvPicPr>
        <p:blipFill rotWithShape="1">
          <a:blip r:embed="rId3">
            <a:alphaModFix amt="50000"/>
          </a:blip>
          <a:srcRect b="0" l="0" r="0" t="0"/>
          <a:stretch/>
        </p:blipFill>
        <p:spPr>
          <a:xfrm>
            <a:off x="652462" y="135464"/>
            <a:ext cx="7839074" cy="4914900"/>
          </a:xfrm>
          <a:prstGeom prst="rect">
            <a:avLst/>
          </a:prstGeom>
          <a:noFill/>
          <a:ln>
            <a:noFill/>
          </a:ln>
        </p:spPr>
      </p:pic>
      <p:sp>
        <p:nvSpPr>
          <p:cNvPr id="211" name="Shape 211"/>
          <p:cNvSpPr txBox="1"/>
          <p:nvPr>
            <p:ph type="title"/>
          </p:nvPr>
        </p:nvSpPr>
        <p:spPr>
          <a:xfrm>
            <a:off x="311700" y="18617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Bree Serif"/>
              <a:buNone/>
            </a:pPr>
            <a:r>
              <a:rPr b="0" i="0" lang="en" sz="6000" u="none" cap="none" strike="noStrike">
                <a:solidFill>
                  <a:schemeClr val="dk1"/>
                </a:solidFill>
                <a:latin typeface="Bree Serif"/>
                <a:ea typeface="Bree Serif"/>
                <a:cs typeface="Bree Serif"/>
                <a:sym typeface="Bree Serif"/>
              </a:rPr>
              <a:t>Digital </a:t>
            </a:r>
            <a:r>
              <a:rPr b="0" i="0" lang="en" sz="9600" u="none" cap="none" strike="noStrike">
                <a:solidFill>
                  <a:srgbClr val="3674FF"/>
                </a:solidFill>
                <a:latin typeface="Satisfy"/>
                <a:ea typeface="Satisfy"/>
                <a:cs typeface="Satisfy"/>
                <a:sym typeface="Satisfy"/>
              </a:rPr>
              <a:t>Mockup</a:t>
            </a:r>
          </a:p>
        </p:txBody>
      </p:sp>
      <p:sp>
        <p:nvSpPr>
          <p:cNvPr id="212" name="Shape 212"/>
          <p:cNvSpPr txBox="1"/>
          <p:nvPr/>
        </p:nvSpPr>
        <p:spPr>
          <a:xfrm>
            <a:off x="155061" y="4710975"/>
            <a:ext cx="1980300" cy="22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000" u="none" cap="none" strike="noStrike">
                <a:solidFill>
                  <a:srgbClr val="000000"/>
                </a:solidFill>
                <a:latin typeface="Arial"/>
                <a:ea typeface="Arial"/>
                <a:cs typeface="Arial"/>
                <a:sym typeface="Arial"/>
              </a:rPr>
              <a:t>I</a:t>
            </a:r>
            <a:r>
              <a:rPr lang="en" sz="1000"/>
              <a:t>cons </a:t>
            </a:r>
            <a:r>
              <a:rPr b="0" i="0" lang="en" sz="1000" u="none" cap="none" strike="noStrike">
                <a:solidFill>
                  <a:srgbClr val="000000"/>
                </a:solidFill>
                <a:latin typeface="Arial"/>
                <a:ea typeface="Arial"/>
                <a:cs typeface="Arial"/>
                <a:sym typeface="Arial"/>
              </a:rPr>
              <a:t>from thenounproject.com</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sz="2400">
                <a:latin typeface="Bree Serif"/>
                <a:ea typeface="Bree Serif"/>
                <a:cs typeface="Bree Serif"/>
                <a:sym typeface="Bree Serif"/>
              </a:rPr>
              <a:t>Task 1:</a:t>
            </a:r>
            <a:r>
              <a:rPr lang="en"/>
              <a:t> </a:t>
            </a:r>
            <a:r>
              <a:rPr lang="en" sz="3000">
                <a:solidFill>
                  <a:srgbClr val="3674FF"/>
                </a:solidFill>
                <a:latin typeface="Satisfy"/>
                <a:ea typeface="Satisfy"/>
                <a:cs typeface="Satisfy"/>
                <a:sym typeface="Satisfy"/>
              </a:rPr>
              <a:t>Creating a new note and embedding a photo</a:t>
            </a:r>
          </a:p>
          <a:p>
            <a:pPr indent="0" lvl="0" marL="0" marR="0" rtl="0" algn="l">
              <a:lnSpc>
                <a:spcPct val="100000"/>
              </a:lnSpc>
              <a:spcBef>
                <a:spcPts val="0"/>
              </a:spcBef>
              <a:spcAft>
                <a:spcPts val="0"/>
              </a:spcAft>
              <a:buClr>
                <a:schemeClr val="dk1"/>
              </a:buClr>
              <a:buSzPct val="25000"/>
              <a:buFont typeface="Arial"/>
              <a:buNone/>
            </a:pPr>
            <a:r>
              <a:t/>
            </a:r>
            <a:endParaRPr>
              <a:latin typeface="Bree Serif"/>
              <a:ea typeface="Bree Serif"/>
              <a:cs typeface="Bree Serif"/>
              <a:sym typeface="Bree Serif"/>
            </a:endParaRPr>
          </a:p>
        </p:txBody>
      </p:sp>
      <p:pic>
        <p:nvPicPr>
          <p:cNvPr descr="https://lh3.googleusercontent.com/QqbbXmhp8ub5Be4IjFHGSrB7-BOyBZiPAoPaHBkvm1jUjPXt6BOn7z3ybHeLQ7BbpbqJlcW8dL4ZNFaHPC50xC70S7oAExUIPVWFle99T4Hr-XY9paoSL0Wr6dG-56ncu7YixUIA" id="218" name="Shape 218"/>
          <p:cNvPicPr preferRelativeResize="0"/>
          <p:nvPr/>
        </p:nvPicPr>
        <p:blipFill rotWithShape="1">
          <a:blip r:embed="rId3">
            <a:alphaModFix/>
          </a:blip>
          <a:srcRect b="0" l="0" r="0" t="0"/>
          <a:stretch/>
        </p:blipFill>
        <p:spPr>
          <a:xfrm>
            <a:off x="446387" y="1404825"/>
            <a:ext cx="1343100" cy="2371800"/>
          </a:xfrm>
          <a:prstGeom prst="rect">
            <a:avLst/>
          </a:prstGeom>
          <a:noFill/>
          <a:ln>
            <a:noFill/>
          </a:ln>
        </p:spPr>
      </p:pic>
      <p:pic>
        <p:nvPicPr>
          <p:cNvPr descr="https://lh3.googleusercontent.com/MIzB9B8_0hlb57z1sPTHpnCWu-_iAK9gMiDgXHWvozNzv6SVmtBl3KkXo_ZQ7yHiRnNxLA3k2gAZB-I4NaTpL_Jbg6GtasB2-LeueeEN5Se_fz3TM-wwpboZiiJD3OnYIXr-6zdf" id="219" name="Shape 219"/>
          <p:cNvPicPr preferRelativeResize="0"/>
          <p:nvPr/>
        </p:nvPicPr>
        <p:blipFill rotWithShape="1">
          <a:blip r:embed="rId4">
            <a:alphaModFix/>
          </a:blip>
          <a:srcRect b="0" l="0" r="0" t="0"/>
          <a:stretch/>
        </p:blipFill>
        <p:spPr>
          <a:xfrm>
            <a:off x="2191041" y="1395362"/>
            <a:ext cx="1343099" cy="2371800"/>
          </a:xfrm>
          <a:prstGeom prst="rect">
            <a:avLst/>
          </a:prstGeom>
          <a:noFill/>
          <a:ln>
            <a:noFill/>
          </a:ln>
        </p:spPr>
      </p:pic>
      <p:pic>
        <p:nvPicPr>
          <p:cNvPr descr="https://lh6.googleusercontent.com/-PwpHuryh88hoImAH1QKQM_vbT8smFIspSYE9XiAZBTO5uw-f0AekoO_z2OX9cxphgqMARNcgonAl4fZKQS3i1C7yzJY2jaEDJh32FTkayDbIG6mS_Obqs3k-Q4nq8kOEz18Nslp" id="220" name="Shape 220"/>
          <p:cNvPicPr preferRelativeResize="0"/>
          <p:nvPr/>
        </p:nvPicPr>
        <p:blipFill rotWithShape="1">
          <a:blip r:embed="rId5">
            <a:alphaModFix/>
          </a:blip>
          <a:srcRect b="0" l="0" r="0" t="0"/>
          <a:stretch/>
        </p:blipFill>
        <p:spPr>
          <a:xfrm>
            <a:off x="3915668" y="1395375"/>
            <a:ext cx="1343100" cy="2371800"/>
          </a:xfrm>
          <a:prstGeom prst="rect">
            <a:avLst/>
          </a:prstGeom>
          <a:noFill/>
          <a:ln>
            <a:noFill/>
          </a:ln>
        </p:spPr>
      </p:pic>
      <p:pic>
        <p:nvPicPr>
          <p:cNvPr descr="https://lh6.googleusercontent.com/N6cedUbYQih9Lh62733Co9-fxvWAYPPxCu2sIstdW3CDjvP5vnLw1crqSPDnWg6UfqEmG9n8Kr3tsxkvKBfU2GwtkGzVusVOg1-j6F3JqMrHFx5Si_a9unf_v_x9ch6100EP57hx" id="221" name="Shape 221"/>
          <p:cNvPicPr preferRelativeResize="0"/>
          <p:nvPr/>
        </p:nvPicPr>
        <p:blipFill rotWithShape="1">
          <a:blip r:embed="rId6">
            <a:alphaModFix/>
          </a:blip>
          <a:srcRect b="0" l="0" r="0" t="0"/>
          <a:stretch/>
        </p:blipFill>
        <p:spPr>
          <a:xfrm>
            <a:off x="5630287" y="1385912"/>
            <a:ext cx="1343100" cy="2390700"/>
          </a:xfrm>
          <a:prstGeom prst="rect">
            <a:avLst/>
          </a:prstGeom>
          <a:noFill/>
          <a:ln>
            <a:noFill/>
          </a:ln>
        </p:spPr>
      </p:pic>
      <p:pic>
        <p:nvPicPr>
          <p:cNvPr descr="https://lh6.googleusercontent.com/KzsZOmh1CR7CZQQ-2kOrjye8BXbXxVmAPPtSXP1U-UDJjm_vUjoYr5bcpJcVpPvfa9gZ1jzgqF9FRFAWmEs6NvXEeIUUY-L30CDVG0zGL59Lcpu4arURQ0qi_U4if8uDxhk1fiHw" id="222" name="Shape 222"/>
          <p:cNvPicPr preferRelativeResize="0"/>
          <p:nvPr/>
        </p:nvPicPr>
        <p:blipFill rotWithShape="1">
          <a:blip r:embed="rId7">
            <a:alphaModFix/>
          </a:blip>
          <a:srcRect b="0" l="0" r="0" t="0"/>
          <a:stretch/>
        </p:blipFill>
        <p:spPr>
          <a:xfrm>
            <a:off x="7344919" y="1366874"/>
            <a:ext cx="1352700" cy="240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600" cy="572700"/>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sz="2400">
                <a:latin typeface="Bree Serif"/>
                <a:ea typeface="Bree Serif"/>
                <a:cs typeface="Bree Serif"/>
                <a:sym typeface="Bree Serif"/>
              </a:rPr>
              <a:t>Task 1:</a:t>
            </a:r>
            <a:r>
              <a:rPr lang="en"/>
              <a:t> </a:t>
            </a:r>
            <a:r>
              <a:rPr lang="en" sz="3000">
                <a:solidFill>
                  <a:srgbClr val="3674FF"/>
                </a:solidFill>
                <a:latin typeface="Satisfy"/>
                <a:ea typeface="Satisfy"/>
                <a:cs typeface="Satisfy"/>
                <a:sym typeface="Satisfy"/>
              </a:rPr>
              <a:t>Creating a new note and embedding a photo</a:t>
            </a:r>
          </a:p>
          <a:p>
            <a:pPr indent="0" lvl="0" marL="0" marR="0" rtl="0" algn="l">
              <a:lnSpc>
                <a:spcPct val="100000"/>
              </a:lnSpc>
              <a:spcBef>
                <a:spcPts val="0"/>
              </a:spcBef>
              <a:spcAft>
                <a:spcPts val="0"/>
              </a:spcAft>
              <a:buClr>
                <a:schemeClr val="dk1"/>
              </a:buClr>
              <a:buSzPct val="25000"/>
              <a:buFont typeface="Arial"/>
              <a:buNone/>
            </a:pPr>
            <a:r>
              <a:t/>
            </a:r>
            <a:endParaRPr>
              <a:latin typeface="Bree Serif"/>
              <a:ea typeface="Bree Serif"/>
              <a:cs typeface="Bree Serif"/>
              <a:sym typeface="Bree Serif"/>
            </a:endParaRPr>
          </a:p>
        </p:txBody>
      </p:sp>
      <p:pic>
        <p:nvPicPr>
          <p:cNvPr descr="https://lh3.googleusercontent.com/Z_QkP9YLmE2P1h7aa_hppHZz85InrDJDU9OZEh1Fd6UgVkaZJMIIMN6cSv2yZ9GdpyWn0_zUqjANm1bIutLj4qYw4nKvg7YvTrFhNGpHfzg2oxENrEbAx4-l5S9ZZDS1opcvLeNd" id="228" name="Shape 228"/>
          <p:cNvPicPr preferRelativeResize="0"/>
          <p:nvPr/>
        </p:nvPicPr>
        <p:blipFill rotWithShape="1">
          <a:blip r:embed="rId3">
            <a:alphaModFix/>
          </a:blip>
          <a:srcRect b="0" l="0" r="0" t="0"/>
          <a:stretch/>
        </p:blipFill>
        <p:spPr>
          <a:xfrm>
            <a:off x="785671" y="1371596"/>
            <a:ext cx="1352700" cy="2400300"/>
          </a:xfrm>
          <a:prstGeom prst="rect">
            <a:avLst/>
          </a:prstGeom>
          <a:noFill/>
          <a:ln>
            <a:noFill/>
          </a:ln>
        </p:spPr>
      </p:pic>
      <p:pic>
        <p:nvPicPr>
          <p:cNvPr descr="https://lh6.googleusercontent.com/67X6eh2GM4TgXZQHyZlREH4RlFoNfdzEPlJWyTj-CYAtaZsJrHHXwwqvYrwKnWKhrM1-8ajJqiztY0q0CoHRZCgZ0SSBhK66sTXNn1Xa97-b5zxCOSLfXVG6nfOuZwtFZfB24kj_" id="229" name="Shape 229"/>
          <p:cNvPicPr preferRelativeResize="0"/>
          <p:nvPr/>
        </p:nvPicPr>
        <p:blipFill rotWithShape="1">
          <a:blip r:embed="rId4">
            <a:alphaModFix/>
          </a:blip>
          <a:srcRect b="0" l="0" r="0" t="0"/>
          <a:stretch/>
        </p:blipFill>
        <p:spPr>
          <a:xfrm>
            <a:off x="3905257" y="1385846"/>
            <a:ext cx="1343100" cy="2371800"/>
          </a:xfrm>
          <a:prstGeom prst="rect">
            <a:avLst/>
          </a:prstGeom>
          <a:noFill/>
          <a:ln>
            <a:noFill/>
          </a:ln>
        </p:spPr>
      </p:pic>
      <p:pic>
        <p:nvPicPr>
          <p:cNvPr descr="https://lh4.googleusercontent.com/L-KjkP_U3Kh_-FT2Lh4c5_jX9WOmuGVJjUOxNB8qkfDV7bwNHDu_pJBkAqc-PwX98tFDLooj0V_gWwmtkvdmVClTG6Yq6WJJM3rB6bOJsVKdmVw9gegHLoKPZQBvtzYli7otMpfO" id="230" name="Shape 230"/>
          <p:cNvPicPr preferRelativeResize="0"/>
          <p:nvPr/>
        </p:nvPicPr>
        <p:blipFill rotWithShape="1">
          <a:blip r:embed="rId5">
            <a:alphaModFix/>
          </a:blip>
          <a:srcRect b="0" l="0" r="0" t="0"/>
          <a:stretch/>
        </p:blipFill>
        <p:spPr>
          <a:xfrm>
            <a:off x="7015232" y="1376396"/>
            <a:ext cx="1343100" cy="2390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pic>
        <p:nvPicPr>
          <p:cNvPr descr="https://lh3.googleusercontent.com/3ST2I5ZkHJIveIzWEyti1d9dHMmFzjdtruMH3Db-e6WSlAAkncxo-yno7MkTSg8QQlDn4P8tZSdgI12DOkPLpgdQ3ICyOxry85eC8GnUr9shci2uLbJv6cXGV4QUIiASssQLt0xo" id="235" name="Shape 235"/>
          <p:cNvPicPr preferRelativeResize="0"/>
          <p:nvPr/>
        </p:nvPicPr>
        <p:blipFill rotWithShape="1">
          <a:blip r:embed="rId3">
            <a:alphaModFix/>
          </a:blip>
          <a:srcRect b="0" l="0" r="0" t="0"/>
          <a:stretch/>
        </p:blipFill>
        <p:spPr>
          <a:xfrm>
            <a:off x="747945" y="1385845"/>
            <a:ext cx="1343100" cy="2371800"/>
          </a:xfrm>
          <a:prstGeom prst="rect">
            <a:avLst/>
          </a:prstGeom>
          <a:noFill/>
          <a:ln>
            <a:noFill/>
          </a:ln>
        </p:spPr>
      </p:pic>
      <p:pic>
        <p:nvPicPr>
          <p:cNvPr descr="https://lh3.googleusercontent.com/zMVChHPGSumHEKQ80DhOvcINZRZZdYVhPNutZ1m5jtrIVilMGI9bvkktRraSsHc2yOHzjLQs0nkl16KqZZpORqSi7JQTmdFo4zgjpyvOUVQE6uej20YzBqq8cAhqaOihQbUdLMLm" id="236" name="Shape 236"/>
          <p:cNvPicPr preferRelativeResize="0"/>
          <p:nvPr/>
        </p:nvPicPr>
        <p:blipFill rotWithShape="1">
          <a:blip r:embed="rId4">
            <a:alphaModFix/>
          </a:blip>
          <a:srcRect b="0" l="0" r="0" t="0"/>
          <a:stretch/>
        </p:blipFill>
        <p:spPr>
          <a:xfrm>
            <a:off x="2849620" y="1376408"/>
            <a:ext cx="1343100" cy="2390700"/>
          </a:xfrm>
          <a:prstGeom prst="rect">
            <a:avLst/>
          </a:prstGeom>
          <a:noFill/>
          <a:ln>
            <a:noFill/>
          </a:ln>
        </p:spPr>
      </p:pic>
      <p:pic>
        <p:nvPicPr>
          <p:cNvPr descr="https://lh5.googleusercontent.com/6Ivklhl9ntk9rt-Kuf9FKOzgISfqQ0JzHL78ocdhI2AS6rUoP-2As2IdmkwakrTKQSE6LbrxqEGvb6n7VrulZzeoc__zNdTiCoICtksAHz4KeMQ1DsCodphtoD4EzN4AjvrA5wSV" id="237" name="Shape 237"/>
          <p:cNvPicPr preferRelativeResize="0"/>
          <p:nvPr/>
        </p:nvPicPr>
        <p:blipFill rotWithShape="1">
          <a:blip r:embed="rId5">
            <a:alphaModFix/>
          </a:blip>
          <a:srcRect b="0" l="0" r="0" t="0"/>
          <a:stretch/>
        </p:blipFill>
        <p:spPr>
          <a:xfrm>
            <a:off x="4951295" y="1376397"/>
            <a:ext cx="1343100" cy="2390700"/>
          </a:xfrm>
          <a:prstGeom prst="rect">
            <a:avLst/>
          </a:prstGeom>
          <a:noFill/>
          <a:ln>
            <a:noFill/>
          </a:ln>
        </p:spPr>
      </p:pic>
      <p:pic>
        <p:nvPicPr>
          <p:cNvPr descr="https://lh5.googleusercontent.com/iOPTn2D81EcZclCwQ2RkAC0DUBXvLmSpl1adGPSd-TnZQ1U2ABBiKe9yGvKoZfg9lwEaQsI8uGyGMqM9s5O2VmBH1l_SeT1UkHQy0aiv7ZCUbfUh_ZV9aa-uq0XvNv-TWulwl_w3" id="238" name="Shape 238"/>
          <p:cNvPicPr preferRelativeResize="0"/>
          <p:nvPr/>
        </p:nvPicPr>
        <p:blipFill rotWithShape="1">
          <a:blip r:embed="rId6">
            <a:alphaModFix/>
          </a:blip>
          <a:srcRect b="0" l="0" r="0" t="0"/>
          <a:stretch/>
        </p:blipFill>
        <p:spPr>
          <a:xfrm>
            <a:off x="7052970" y="1376389"/>
            <a:ext cx="1343100" cy="2390700"/>
          </a:xfrm>
          <a:prstGeom prst="rect">
            <a:avLst/>
          </a:prstGeom>
          <a:noFill/>
          <a:ln>
            <a:noFill/>
          </a:ln>
        </p:spPr>
      </p:pic>
      <p:sp>
        <p:nvSpPr>
          <p:cNvPr id="239" name="Shape 23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sz="2400">
                <a:latin typeface="Bree Serif"/>
                <a:ea typeface="Bree Serif"/>
                <a:cs typeface="Bree Serif"/>
                <a:sym typeface="Bree Serif"/>
              </a:rPr>
              <a:t>Task 2: </a:t>
            </a:r>
            <a:r>
              <a:rPr lang="en" sz="3000">
                <a:solidFill>
                  <a:srgbClr val="3674FF"/>
                </a:solidFill>
                <a:latin typeface="Satisfy"/>
                <a:ea typeface="Satisfy"/>
                <a:cs typeface="Satisfy"/>
                <a:sym typeface="Satisfy"/>
              </a:rPr>
              <a:t>Creating a plot graph, plot point, and character</a:t>
            </a:r>
          </a:p>
          <a:p>
            <a:pPr indent="0" lvl="0" marL="0" marR="0" rtl="0" algn="l">
              <a:lnSpc>
                <a:spcPct val="100000"/>
              </a:lnSpc>
              <a:spcBef>
                <a:spcPts val="0"/>
              </a:spcBef>
              <a:spcAft>
                <a:spcPts val="0"/>
              </a:spcAft>
              <a:buClr>
                <a:schemeClr val="dk1"/>
              </a:buClr>
              <a:buSzPct val="25000"/>
              <a:buFont typeface="Arial"/>
              <a:buNone/>
            </a:pPr>
            <a:r>
              <a:t/>
            </a:r>
            <a:endParaRPr>
              <a:latin typeface="Bree Serif"/>
              <a:ea typeface="Bree Serif"/>
              <a:cs typeface="Bree Serif"/>
              <a:sym typeface="Bree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445025"/>
            <a:ext cx="8520600" cy="572700"/>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sz="2400">
                <a:latin typeface="Bree Serif"/>
                <a:ea typeface="Bree Serif"/>
                <a:cs typeface="Bree Serif"/>
                <a:sym typeface="Bree Serif"/>
              </a:rPr>
              <a:t>Task 2: </a:t>
            </a:r>
            <a:r>
              <a:rPr lang="en" sz="3000">
                <a:solidFill>
                  <a:srgbClr val="3674FF"/>
                </a:solidFill>
                <a:latin typeface="Satisfy"/>
                <a:ea typeface="Satisfy"/>
                <a:cs typeface="Satisfy"/>
                <a:sym typeface="Satisfy"/>
              </a:rPr>
              <a:t>Creating a plot graph, plot point, and character</a:t>
            </a:r>
          </a:p>
          <a:p>
            <a:pPr indent="0" lvl="0" marL="0" marR="0" rtl="0" algn="l">
              <a:lnSpc>
                <a:spcPct val="100000"/>
              </a:lnSpc>
              <a:spcBef>
                <a:spcPts val="0"/>
              </a:spcBef>
              <a:spcAft>
                <a:spcPts val="0"/>
              </a:spcAft>
              <a:buClr>
                <a:schemeClr val="dk1"/>
              </a:buClr>
              <a:buSzPct val="25000"/>
              <a:buFont typeface="Arial"/>
              <a:buNone/>
            </a:pPr>
            <a:r>
              <a:t/>
            </a:r>
            <a:endParaRPr>
              <a:latin typeface="Bree Serif"/>
              <a:ea typeface="Bree Serif"/>
              <a:cs typeface="Bree Serif"/>
              <a:sym typeface="Bree Serif"/>
            </a:endParaRPr>
          </a:p>
        </p:txBody>
      </p:sp>
      <p:pic>
        <p:nvPicPr>
          <p:cNvPr descr="https://lh5.googleusercontent.com/hj4IF7UYLHWhBWqH7bzCdHsJDcrvzBaTtAoIFQ2hNoumud_lq7CT5XViD8KTfv7_0oEZoG8JUtkiybREMTXH5pFF0maGRt1dGJaeZ0fz5T2co2NNexw_28r3EcGt0tOs4pRmNltv" id="245" name="Shape 245"/>
          <p:cNvPicPr preferRelativeResize="0"/>
          <p:nvPr/>
        </p:nvPicPr>
        <p:blipFill rotWithShape="1">
          <a:blip r:embed="rId3">
            <a:alphaModFix/>
          </a:blip>
          <a:srcRect b="0" l="0" r="0" t="0"/>
          <a:stretch/>
        </p:blipFill>
        <p:spPr>
          <a:xfrm>
            <a:off x="622387" y="1385849"/>
            <a:ext cx="1343100" cy="2371800"/>
          </a:xfrm>
          <a:prstGeom prst="rect">
            <a:avLst/>
          </a:prstGeom>
          <a:noFill/>
          <a:ln>
            <a:noFill/>
          </a:ln>
        </p:spPr>
      </p:pic>
      <p:pic>
        <p:nvPicPr>
          <p:cNvPr descr="https://lh5.googleusercontent.com/rZcQwhznYZzG7sdyj1OB5MhzkXAZ2JlGnwKJ1huffhX2VIXSq6rzkiCujRfBs7RLLA-S8XvYx7tA4FAfXpEpcOwSoPkNS8Y5aaJwocjlQFBAucca8Q0Mhmz9HwIE54T_9PxL1pfm" id="246" name="Shape 246"/>
          <p:cNvPicPr preferRelativeResize="0"/>
          <p:nvPr/>
        </p:nvPicPr>
        <p:blipFill rotWithShape="1">
          <a:blip r:embed="rId4">
            <a:alphaModFix/>
          </a:blip>
          <a:srcRect b="0" l="0" r="0" t="0"/>
          <a:stretch/>
        </p:blipFill>
        <p:spPr>
          <a:xfrm>
            <a:off x="2807753" y="1371599"/>
            <a:ext cx="1343100" cy="2400300"/>
          </a:xfrm>
          <a:prstGeom prst="rect">
            <a:avLst/>
          </a:prstGeom>
          <a:noFill/>
          <a:ln>
            <a:noFill/>
          </a:ln>
        </p:spPr>
      </p:pic>
      <p:pic>
        <p:nvPicPr>
          <p:cNvPr descr="https://lh4.googleusercontent.com/wi82VQUsEXMAFoHk_MhZb0Szlj5C7ee8LG2iFLaDRNzrx2KW_9_0bLtavZi_WRftHUslTVGgQ09Q-IQJW-4TbX0trD4Vr7PfNe4UF834m9W37zb4MoLLFHNq3lRDBnE8H4MTc9ZK" id="247" name="Shape 247"/>
          <p:cNvPicPr preferRelativeResize="0"/>
          <p:nvPr/>
        </p:nvPicPr>
        <p:blipFill rotWithShape="1">
          <a:blip r:embed="rId5">
            <a:alphaModFix/>
          </a:blip>
          <a:srcRect b="0" l="0" r="0" t="0"/>
          <a:stretch/>
        </p:blipFill>
        <p:spPr>
          <a:xfrm>
            <a:off x="4993136" y="1376400"/>
            <a:ext cx="1343100" cy="2390700"/>
          </a:xfrm>
          <a:prstGeom prst="rect">
            <a:avLst/>
          </a:prstGeom>
          <a:noFill/>
          <a:ln>
            <a:noFill/>
          </a:ln>
        </p:spPr>
      </p:pic>
      <p:pic>
        <p:nvPicPr>
          <p:cNvPr descr="https://lh6.googleusercontent.com/RFSdvTrnxkObbNMfPT5C_kU9-JIsT8-vB07rNDXR3OIQkCStVwd9bmUqrNcuHVe1oLgqyJLrQpUxO4cniT2k3kZhxV-bW5zwAiPTjmo2MjGild-k3EpQr58V6CRV02VQVAXIQC6P" id="248" name="Shape 248"/>
          <p:cNvPicPr preferRelativeResize="0"/>
          <p:nvPr/>
        </p:nvPicPr>
        <p:blipFill rotWithShape="1">
          <a:blip r:embed="rId6">
            <a:alphaModFix/>
          </a:blip>
          <a:srcRect b="0" l="0" r="0" t="0"/>
          <a:stretch/>
        </p:blipFill>
        <p:spPr>
          <a:xfrm>
            <a:off x="7178519" y="1385850"/>
            <a:ext cx="1343100" cy="2371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lang="en" sz="2400">
                <a:latin typeface="Bree Serif"/>
                <a:ea typeface="Bree Serif"/>
                <a:cs typeface="Bree Serif"/>
                <a:sym typeface="Bree Serif"/>
              </a:rPr>
              <a:t>Task 2: </a:t>
            </a:r>
            <a:r>
              <a:rPr lang="en" sz="3000">
                <a:solidFill>
                  <a:srgbClr val="3674FF"/>
                </a:solidFill>
                <a:latin typeface="Satisfy"/>
                <a:ea typeface="Satisfy"/>
                <a:cs typeface="Satisfy"/>
                <a:sym typeface="Satisfy"/>
              </a:rPr>
              <a:t>Creating a plot graph, plot point, and character</a:t>
            </a:r>
          </a:p>
          <a:p>
            <a:pPr indent="0" lvl="0" marL="0" marR="0" rtl="0" algn="l">
              <a:lnSpc>
                <a:spcPct val="100000"/>
              </a:lnSpc>
              <a:spcBef>
                <a:spcPts val="0"/>
              </a:spcBef>
              <a:spcAft>
                <a:spcPts val="0"/>
              </a:spcAft>
              <a:buClr>
                <a:schemeClr val="dk1"/>
              </a:buClr>
              <a:buSzPct val="25000"/>
              <a:buFont typeface="Arial"/>
              <a:buNone/>
            </a:pPr>
            <a:r>
              <a:t/>
            </a:r>
            <a:endParaRPr>
              <a:latin typeface="Bree Serif"/>
              <a:ea typeface="Bree Serif"/>
              <a:cs typeface="Bree Serif"/>
              <a:sym typeface="Bree Serif"/>
            </a:endParaRPr>
          </a:p>
        </p:txBody>
      </p:sp>
      <p:pic>
        <p:nvPicPr>
          <p:cNvPr descr="https://lh3.googleusercontent.com/U1rOXMbpPsf_iuMmp1RbwKNo_dGIu_GLFh8Gv7jpytLV2_qc5yMAYQS2aq-zMw8fgbgq0uA6Pdni-L1gnHfcjAfBYd0R6iBDaC8NHbpwwCWVBdAS07yo4B8JxDsm3f0zB2DJ-s0p" id="254" name="Shape 254"/>
          <p:cNvPicPr preferRelativeResize="0"/>
          <p:nvPr/>
        </p:nvPicPr>
        <p:blipFill rotWithShape="1">
          <a:blip r:embed="rId3">
            <a:alphaModFix/>
          </a:blip>
          <a:srcRect b="0" l="0" r="0" t="0"/>
          <a:stretch/>
        </p:blipFill>
        <p:spPr>
          <a:xfrm>
            <a:off x="261475" y="1368625"/>
            <a:ext cx="1343100" cy="2362200"/>
          </a:xfrm>
          <a:prstGeom prst="rect">
            <a:avLst/>
          </a:prstGeom>
          <a:noFill/>
          <a:ln>
            <a:noFill/>
          </a:ln>
        </p:spPr>
      </p:pic>
      <p:pic>
        <p:nvPicPr>
          <p:cNvPr descr="https://lh3.googleusercontent.com/T6bQMm4LZ5gqxGrC4OHi7nHcfklInhq3hgZ6wcLz1YpuN3pjqyOIcNBZeOwVHgC69MqJBGva0jWpmNXjC3pLerEO56Tbxyt0eteQFRvdZowC7Xbzd5TncaS23zUuGVhmxnh58-fG" id="255" name="Shape 255"/>
          <p:cNvPicPr preferRelativeResize="0"/>
          <p:nvPr/>
        </p:nvPicPr>
        <p:blipFill rotWithShape="1">
          <a:blip r:embed="rId4">
            <a:alphaModFix/>
          </a:blip>
          <a:srcRect b="0" l="0" r="0" t="0"/>
          <a:stretch/>
        </p:blipFill>
        <p:spPr>
          <a:xfrm>
            <a:off x="2083975" y="1422124"/>
            <a:ext cx="1343100" cy="2371800"/>
          </a:xfrm>
          <a:prstGeom prst="rect">
            <a:avLst/>
          </a:prstGeom>
          <a:noFill/>
          <a:ln>
            <a:noFill/>
          </a:ln>
        </p:spPr>
      </p:pic>
      <p:pic>
        <p:nvPicPr>
          <p:cNvPr descr="https://lh6.googleusercontent.com/Ivk0D7rIICz5wM_rlu_by-juNT2TPOtm1BIWgxBUp2i6e42-LSCYeOdyGewYzB5PQ8vp56GHuJ9M18fJZrpQV_cOxiV5-g8joqYZAFXtH7oxaz2iQqnUt2UA1kbY1ITZDP6UaK5i" id="256" name="Shape 256"/>
          <p:cNvPicPr preferRelativeResize="0"/>
          <p:nvPr/>
        </p:nvPicPr>
        <p:blipFill rotWithShape="1">
          <a:blip r:embed="rId5">
            <a:alphaModFix/>
          </a:blip>
          <a:srcRect b="0" l="0" r="0" t="0"/>
          <a:stretch/>
        </p:blipFill>
        <p:spPr>
          <a:xfrm>
            <a:off x="3906550" y="1349586"/>
            <a:ext cx="1343100" cy="2400300"/>
          </a:xfrm>
          <a:prstGeom prst="rect">
            <a:avLst/>
          </a:prstGeom>
          <a:noFill/>
          <a:ln>
            <a:noFill/>
          </a:ln>
        </p:spPr>
      </p:pic>
      <p:pic>
        <p:nvPicPr>
          <p:cNvPr descr="https://lh5.googleusercontent.com/RXDoWfjHt4hQwfk2ClLIAiLc3HqCQLk5l3C3pNj9Jwmblf-eFnanr3QZTSVxEGmBruUH9AC050yZ9tpDnuV88FQx805rs7qmWKOQTh-yoxQbbM6SahkJE1YXpHAKsmZbWCIzs2rC" id="257" name="Shape 257"/>
          <p:cNvPicPr preferRelativeResize="0"/>
          <p:nvPr/>
        </p:nvPicPr>
        <p:blipFill rotWithShape="1">
          <a:blip r:embed="rId6">
            <a:alphaModFix/>
          </a:blip>
          <a:srcRect b="0" l="0" r="0" t="0"/>
          <a:stretch/>
        </p:blipFill>
        <p:spPr>
          <a:xfrm>
            <a:off x="5723662" y="1354362"/>
            <a:ext cx="1343100" cy="2390700"/>
          </a:xfrm>
          <a:prstGeom prst="rect">
            <a:avLst/>
          </a:prstGeom>
          <a:noFill/>
          <a:ln>
            <a:noFill/>
          </a:ln>
        </p:spPr>
      </p:pic>
      <p:pic>
        <p:nvPicPr>
          <p:cNvPr descr="https://lh6.googleusercontent.com/fYDms0JHtI-Ugb3Qm-XfetJwl1GKqhtWh01zRjsIZ_kb0Bf8JBto2AAqiJlsyzEAK7BgS2QeOpOZfonlJweIq9CbolJvqaRHWUwYIQVvXvz199ywvgpDVfovw7Wesm3FTj4CqIsV" id="258" name="Shape 258"/>
          <p:cNvPicPr preferRelativeResize="0"/>
          <p:nvPr/>
        </p:nvPicPr>
        <p:blipFill rotWithShape="1">
          <a:blip r:embed="rId7">
            <a:alphaModFix/>
          </a:blip>
          <a:srcRect b="0" l="0" r="0" t="0"/>
          <a:stretch/>
        </p:blipFill>
        <p:spPr>
          <a:xfrm>
            <a:off x="7529819" y="1349574"/>
            <a:ext cx="1352700" cy="2400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Bree Serif"/>
              <a:buNone/>
            </a:pPr>
            <a:r>
              <a:rPr b="0" i="0" lang="en" sz="2800" u="none" cap="none" strike="noStrike">
                <a:solidFill>
                  <a:schemeClr val="dk1"/>
                </a:solidFill>
                <a:latin typeface="Bree Serif"/>
                <a:ea typeface="Bree Serif"/>
                <a:cs typeface="Bree Serif"/>
                <a:sym typeface="Bree Serif"/>
              </a:rPr>
              <a:t>Summary</a:t>
            </a:r>
          </a:p>
        </p:txBody>
      </p:sp>
      <p:sp>
        <p:nvSpPr>
          <p:cNvPr id="264" name="Shape 264"/>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285750" lvl="0" marL="514350" marR="0" rtl="0" algn="l">
              <a:lnSpc>
                <a:spcPct val="150000"/>
              </a:lnSpc>
              <a:spcBef>
                <a:spcPts val="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Importance of iterations – the effort to create a logical design is not enough to prevent inconsistencies, holes and logical fallacies</a:t>
            </a:r>
          </a:p>
          <a:p>
            <a:pPr indent="-285750" lvl="0" marL="514350" marR="0" rtl="0" algn="l">
              <a:lnSpc>
                <a:spcPct val="150000"/>
              </a:lnSpc>
              <a:spcBef>
                <a:spcPts val="10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At times, </a:t>
            </a:r>
            <a:r>
              <a:rPr lang="en"/>
              <a:t>we had to backtrack our design</a:t>
            </a:r>
          </a:p>
          <a:p>
            <a:pPr indent="-285750" lvl="0" marL="514350" marR="0" rtl="0" algn="l">
              <a:lnSpc>
                <a:spcPct val="150000"/>
              </a:lnSpc>
              <a:spcBef>
                <a:spcPts val="10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At times, the design process led us to modify our tasks</a:t>
            </a:r>
          </a:p>
          <a:p>
            <a:pPr indent="-285750" lvl="0" marL="514350" marR="0" rtl="0" algn="l">
              <a:lnSpc>
                <a:spcPct val="150000"/>
              </a:lnSpc>
              <a:spcBef>
                <a:spcPts val="1000"/>
              </a:spcBef>
              <a:spcAft>
                <a:spcPts val="0"/>
              </a:spcAft>
              <a:buClr>
                <a:schemeClr val="dk2"/>
              </a:buClr>
              <a:buSzPct val="100000"/>
              <a:buFont typeface="Arial"/>
              <a:buChar char="•"/>
            </a:pPr>
            <a:r>
              <a:rPr lang="en"/>
              <a:t>We are not the customers</a:t>
            </a:r>
          </a:p>
          <a:p>
            <a:pPr indent="-285750" lvl="0" marL="514350" marR="0" rtl="0" algn="l">
              <a:lnSpc>
                <a:spcPct val="150000"/>
              </a:lnSpc>
              <a:spcBef>
                <a:spcPts val="1000"/>
              </a:spcBef>
              <a:spcAft>
                <a:spcPts val="0"/>
              </a:spcAft>
              <a:buClr>
                <a:schemeClr val="dk2"/>
              </a:buClr>
              <a:buSzPct val="1000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p:nvPr/>
        </p:nvSpPr>
        <p:spPr>
          <a:xfrm>
            <a:off x="120475" y="120450"/>
            <a:ext cx="8925900" cy="4902599"/>
          </a:xfrm>
          <a:prstGeom prst="round2DiagRect">
            <a:avLst>
              <a:gd fmla="val 16667" name="adj1"/>
              <a:gd fmla="val 0" name="adj2"/>
            </a:avLst>
          </a:prstGeom>
          <a:solidFill>
            <a:srgbClr val="F7EFD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0" name="Shape 270"/>
          <p:cNvSpPr txBox="1"/>
          <p:nvPr>
            <p:ph type="ctrTitle"/>
          </p:nvPr>
        </p:nvSpPr>
        <p:spPr>
          <a:xfrm>
            <a:off x="311708" y="1262525"/>
            <a:ext cx="8520599"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Bree Serif"/>
              <a:buNone/>
            </a:pPr>
            <a:r>
              <a:rPr b="0" i="0" lang="en" sz="9600" u="none" cap="none" strike="noStrike">
                <a:solidFill>
                  <a:srgbClr val="000000"/>
                </a:solidFill>
                <a:latin typeface="Bree Serif"/>
                <a:ea typeface="Bree Serif"/>
                <a:cs typeface="Bree Serif"/>
                <a:sym typeface="Bree Serif"/>
              </a:rPr>
              <a:t>Out</a:t>
            </a:r>
            <a:r>
              <a:rPr b="0" i="0" lang="en" sz="9600" u="none" cap="none" strike="noStrike">
                <a:solidFill>
                  <a:srgbClr val="3674FF"/>
                </a:solidFill>
                <a:latin typeface="Satisfy"/>
                <a:ea typeface="Satisfy"/>
                <a:cs typeface="Satisfy"/>
                <a:sym typeface="Satisfy"/>
              </a:rPr>
              <a:t>Write</a:t>
            </a:r>
          </a:p>
        </p:txBody>
      </p:sp>
      <p:pic>
        <p:nvPicPr>
          <p:cNvPr descr="Screen Shot 2017-02-07 at 1.41.48 PM.png" id="271" name="Shape 271"/>
          <p:cNvPicPr preferRelativeResize="0"/>
          <p:nvPr/>
        </p:nvPicPr>
        <p:blipFill rotWithShape="1">
          <a:blip r:embed="rId3">
            <a:alphaModFix/>
          </a:blip>
          <a:srcRect b="0" l="0" r="0" t="0"/>
          <a:stretch/>
        </p:blipFill>
        <p:spPr>
          <a:xfrm>
            <a:off x="7065936" y="1519549"/>
            <a:ext cx="1064924" cy="1052774"/>
          </a:xfrm>
          <a:prstGeom prst="rect">
            <a:avLst/>
          </a:prstGeom>
          <a:noFill/>
          <a:ln>
            <a:noFill/>
          </a:ln>
        </p:spPr>
      </p:pic>
      <p:sp>
        <p:nvSpPr>
          <p:cNvPr id="272" name="Shape 272"/>
          <p:cNvSpPr txBox="1"/>
          <p:nvPr/>
        </p:nvSpPr>
        <p:spPr>
          <a:xfrm>
            <a:off x="6608236" y="4734775"/>
            <a:ext cx="1980299" cy="227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000" u="none" cap="none" strike="noStrike">
                <a:solidFill>
                  <a:srgbClr val="000000"/>
                </a:solidFill>
                <a:latin typeface="Arial"/>
                <a:ea typeface="Arial"/>
                <a:cs typeface="Arial"/>
                <a:sym typeface="Arial"/>
              </a:rPr>
              <a:t>Image from thenounproject.com</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Bree Serif"/>
              <a:buNone/>
            </a:pPr>
            <a:r>
              <a:rPr b="0" i="0" lang="en" sz="2400" u="none" cap="none" strike="noStrike">
                <a:solidFill>
                  <a:schemeClr val="dk1"/>
                </a:solidFill>
                <a:latin typeface="Bree Serif"/>
                <a:ea typeface="Bree Serif"/>
                <a:cs typeface="Bree Serif"/>
                <a:sym typeface="Bree Serif"/>
              </a:rPr>
              <a:t>Meet the</a:t>
            </a:r>
            <a:r>
              <a:rPr b="0" i="0" lang="en" sz="2800" u="none" cap="none" strike="noStrike">
                <a:solidFill>
                  <a:schemeClr val="dk1"/>
                </a:solidFill>
                <a:latin typeface="Arial"/>
                <a:ea typeface="Arial"/>
                <a:cs typeface="Arial"/>
                <a:sym typeface="Arial"/>
              </a:rPr>
              <a:t> </a:t>
            </a:r>
            <a:r>
              <a:rPr b="0" i="0" lang="en" sz="3000" u="none" cap="none" strike="noStrike">
                <a:solidFill>
                  <a:srgbClr val="3674FF"/>
                </a:solidFill>
                <a:latin typeface="Satisfy"/>
                <a:ea typeface="Satisfy"/>
                <a:cs typeface="Satisfy"/>
                <a:sym typeface="Satisfy"/>
              </a:rPr>
              <a:t>writer!</a:t>
            </a:r>
          </a:p>
        </p:txBody>
      </p:sp>
      <p:sp>
        <p:nvSpPr>
          <p:cNvPr id="70" name="Shape 70"/>
          <p:cNvSpPr txBox="1"/>
          <p:nvPr>
            <p:ph idx="1" type="body"/>
          </p:nvPr>
        </p:nvSpPr>
        <p:spPr>
          <a:xfrm>
            <a:off x="311700" y="1152475"/>
            <a:ext cx="3999899" cy="3416400"/>
          </a:xfrm>
          <a:prstGeom prst="rect">
            <a:avLst/>
          </a:prstGeom>
          <a:noFill/>
          <a:ln>
            <a:noFill/>
          </a:ln>
        </p:spPr>
        <p:txBody>
          <a:bodyPr anchorCtr="0" anchor="t" bIns="91425" lIns="91425" rIns="91425" tIns="91425">
            <a:noAutofit/>
          </a:bodyPr>
          <a:lstStyle/>
          <a:p>
            <a:pPr indent="-3429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Robin -- a student who writes an hour every night</a:t>
            </a:r>
          </a:p>
          <a:p>
            <a:pPr indent="-342900" lvl="0" marL="457200" marR="0" rtl="0" algn="l">
              <a:lnSpc>
                <a:spcPct val="115000"/>
              </a:lnSpc>
              <a:spcBef>
                <a:spcPts val="10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Comes up with ideas throughout the day, but loses her notes</a:t>
            </a:r>
          </a:p>
          <a:p>
            <a:pPr indent="0" lvl="0" marL="0" marR="0" rtl="0" algn="l">
              <a:lnSpc>
                <a:spcPct val="115000"/>
              </a:lnSpc>
              <a:spcBef>
                <a:spcPts val="1600"/>
              </a:spcBef>
              <a:spcAft>
                <a:spcPts val="0"/>
              </a:spcAft>
              <a:buClr>
                <a:schemeClr val="dk2"/>
              </a:buClr>
              <a:buSzPct val="25000"/>
              <a:buFont typeface="Arial"/>
              <a:buNone/>
            </a:pPr>
            <a:r>
              <a:t/>
            </a:r>
            <a:endParaRPr b="0" i="0" sz="1400" u="none" cap="none" strike="noStrike">
              <a:solidFill>
                <a:schemeClr val="dk2"/>
              </a:solidFill>
              <a:latin typeface="Arial"/>
              <a:ea typeface="Arial"/>
              <a:cs typeface="Arial"/>
              <a:sym typeface="Arial"/>
            </a:endParaRPr>
          </a:p>
        </p:txBody>
      </p:sp>
      <p:sp>
        <p:nvSpPr>
          <p:cNvPr id="71" name="Shape 71"/>
          <p:cNvSpPr txBox="1"/>
          <p:nvPr>
            <p:ph idx="2" type="body"/>
          </p:nvPr>
        </p:nvSpPr>
        <p:spPr>
          <a:xfrm>
            <a:off x="4832400" y="1152475"/>
            <a:ext cx="39998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t/>
            </a:r>
            <a:endParaRPr b="0" i="0" sz="1400" u="none" cap="none" strike="noStrike">
              <a:solidFill>
                <a:schemeClr val="dk2"/>
              </a:solidFill>
              <a:latin typeface="Arial"/>
              <a:ea typeface="Arial"/>
              <a:cs typeface="Arial"/>
              <a:sym typeface="Arial"/>
            </a:endParaRPr>
          </a:p>
        </p:txBody>
      </p:sp>
      <p:pic>
        <p:nvPicPr>
          <p:cNvPr descr="woman-1055088_1920.jpg" id="72" name="Shape 72"/>
          <p:cNvPicPr preferRelativeResize="0"/>
          <p:nvPr/>
        </p:nvPicPr>
        <p:blipFill rotWithShape="1">
          <a:blip r:embed="rId3">
            <a:alphaModFix/>
          </a:blip>
          <a:srcRect b="0" l="0" r="0" t="0"/>
          <a:stretch/>
        </p:blipFill>
        <p:spPr>
          <a:xfrm>
            <a:off x="4678255" y="0"/>
            <a:ext cx="4465738" cy="5143501"/>
          </a:xfrm>
          <a:prstGeom prst="rect">
            <a:avLst/>
          </a:prstGeom>
          <a:noFill/>
          <a:ln>
            <a:noFill/>
          </a:ln>
        </p:spPr>
      </p:pic>
      <p:sp>
        <p:nvSpPr>
          <p:cNvPr id="73" name="Shape 73"/>
          <p:cNvSpPr/>
          <p:nvPr/>
        </p:nvSpPr>
        <p:spPr>
          <a:xfrm>
            <a:off x="7367552" y="4835723"/>
            <a:ext cx="177644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Helvetica Neue"/>
              <a:buNone/>
            </a:pPr>
            <a:r>
              <a:rPr b="0" i="0" lang="en" sz="1400" u="sng" cap="none" strike="noStrike">
                <a:solidFill>
                  <a:schemeClr val="lt1"/>
                </a:solidFill>
                <a:latin typeface="Helvetica Neue"/>
                <a:ea typeface="Helvetica Neue"/>
                <a:cs typeface="Helvetica Neue"/>
                <a:sym typeface="Helvetica Neue"/>
              </a:rPr>
              <a:t>https://pixabay.com/</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Bree Serif"/>
              <a:buNone/>
            </a:pPr>
            <a:r>
              <a:rPr b="0" i="0" lang="en" sz="2800" u="none" cap="none" strike="noStrike">
                <a:solidFill>
                  <a:schemeClr val="dk1"/>
                </a:solidFill>
                <a:latin typeface="Bree Serif"/>
                <a:ea typeface="Bree Serif"/>
                <a:cs typeface="Bree Serif"/>
                <a:sym typeface="Bree Serif"/>
              </a:rPr>
              <a:t>The </a:t>
            </a:r>
            <a:r>
              <a:rPr b="0" i="0" lang="en" sz="3600" u="none" cap="none" strike="noStrike">
                <a:solidFill>
                  <a:srgbClr val="3674FF"/>
                </a:solidFill>
                <a:latin typeface="Satisfy"/>
                <a:ea typeface="Satisfy"/>
                <a:cs typeface="Satisfy"/>
                <a:sym typeface="Satisfy"/>
              </a:rPr>
              <a:t>problem</a:t>
            </a:r>
          </a:p>
        </p:txBody>
      </p:sp>
      <p:sp>
        <p:nvSpPr>
          <p:cNvPr id="79" name="Shape 79"/>
          <p:cNvSpPr txBox="1"/>
          <p:nvPr>
            <p:ph idx="1" type="body"/>
          </p:nvPr>
        </p:nvSpPr>
        <p:spPr>
          <a:xfrm>
            <a:off x="311700" y="1152475"/>
            <a:ext cx="3999899" cy="3416400"/>
          </a:xfrm>
          <a:prstGeom prst="rect">
            <a:avLst/>
          </a:prstGeom>
          <a:noFill/>
          <a:ln>
            <a:noFill/>
          </a:ln>
        </p:spPr>
        <p:txBody>
          <a:bodyPr anchorCtr="0" anchor="t" bIns="91425" lIns="91425" rIns="91425" tIns="91425">
            <a:noAutofit/>
          </a:bodyPr>
          <a:lstStyle/>
          <a:p>
            <a:pPr indent="-342900" lvl="0" marL="457200" marR="0" rtl="0" algn="l">
              <a:lnSpc>
                <a:spcPct val="115000"/>
              </a:lnSpc>
              <a:spcBef>
                <a:spcPts val="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On her feet throughout the day; can’t write down ideas in a systematic way</a:t>
            </a:r>
          </a:p>
          <a:p>
            <a:pPr indent="-342900" lvl="0" marL="457200" marR="0" rtl="0" algn="l">
              <a:lnSpc>
                <a:spcPct val="115000"/>
              </a:lnSpc>
              <a:spcBef>
                <a:spcPts val="10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Loses track of details about characters and plots</a:t>
            </a:r>
          </a:p>
          <a:p>
            <a:pPr indent="0" lvl="0" marL="0" marR="0" rtl="0" algn="l">
              <a:lnSpc>
                <a:spcPct val="115000"/>
              </a:lnSpc>
              <a:spcBef>
                <a:spcPts val="1000"/>
              </a:spcBef>
              <a:spcAft>
                <a:spcPts val="0"/>
              </a:spcAft>
              <a:buClr>
                <a:schemeClr val="dk2"/>
              </a:buClr>
              <a:buSzPct val="250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400" u="none" cap="none" strike="noStrike">
              <a:solidFill>
                <a:schemeClr val="dk2"/>
              </a:solidFill>
              <a:latin typeface="Arial"/>
              <a:ea typeface="Arial"/>
              <a:cs typeface="Arial"/>
              <a:sym typeface="Arial"/>
            </a:endParaRPr>
          </a:p>
        </p:txBody>
      </p:sp>
      <p:pic>
        <p:nvPicPr>
          <p:cNvPr descr="sad-woman-1055083_1920.jpg" id="80" name="Shape 80"/>
          <p:cNvPicPr preferRelativeResize="0"/>
          <p:nvPr/>
        </p:nvPicPr>
        <p:blipFill rotWithShape="1">
          <a:blip r:embed="rId3">
            <a:alphaModFix/>
          </a:blip>
          <a:srcRect b="0" l="0" r="0" t="0"/>
          <a:stretch/>
        </p:blipFill>
        <p:spPr>
          <a:xfrm>
            <a:off x="5468544" y="0"/>
            <a:ext cx="3675461" cy="5143501"/>
          </a:xfrm>
          <a:prstGeom prst="rect">
            <a:avLst/>
          </a:prstGeom>
          <a:noFill/>
          <a:ln>
            <a:noFill/>
          </a:ln>
        </p:spPr>
      </p:pic>
      <p:sp>
        <p:nvSpPr>
          <p:cNvPr id="81" name="Shape 81"/>
          <p:cNvSpPr/>
          <p:nvPr/>
        </p:nvSpPr>
        <p:spPr>
          <a:xfrm>
            <a:off x="7367552" y="4835723"/>
            <a:ext cx="177644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Helvetica Neue"/>
              <a:buNone/>
            </a:pPr>
            <a:r>
              <a:rPr b="0" i="0" lang="en" sz="1400" u="sng" cap="none" strike="noStrike">
                <a:solidFill>
                  <a:schemeClr val="lt1"/>
                </a:solidFill>
                <a:latin typeface="Helvetica Neue"/>
                <a:ea typeface="Helvetica Neue"/>
                <a:cs typeface="Helvetica Neue"/>
                <a:sym typeface="Helvetica Neue"/>
              </a:rPr>
              <a:t>https://pixabay.com/</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Bree Serif"/>
              <a:buNone/>
            </a:pPr>
            <a:r>
              <a:rPr b="0" i="0" lang="en" sz="2400" u="none" cap="none" strike="noStrike">
                <a:solidFill>
                  <a:schemeClr val="dk1"/>
                </a:solidFill>
                <a:latin typeface="Bree Serif"/>
                <a:ea typeface="Bree Serif"/>
                <a:cs typeface="Bree Serif"/>
                <a:sym typeface="Bree Serif"/>
              </a:rPr>
              <a:t>The</a:t>
            </a:r>
            <a:r>
              <a:rPr b="0" i="0" lang="en" sz="2400" u="none" cap="none" strike="noStrike">
                <a:solidFill>
                  <a:schemeClr val="dk1"/>
                </a:solidFill>
                <a:latin typeface="Arial"/>
                <a:ea typeface="Arial"/>
                <a:cs typeface="Arial"/>
                <a:sym typeface="Arial"/>
              </a:rPr>
              <a:t> </a:t>
            </a:r>
            <a:r>
              <a:rPr b="0" i="0" lang="en" sz="3000" u="none" cap="none" strike="noStrike">
                <a:solidFill>
                  <a:srgbClr val="3674FF"/>
                </a:solidFill>
                <a:latin typeface="Satisfy"/>
                <a:ea typeface="Satisfy"/>
                <a:cs typeface="Satisfy"/>
                <a:sym typeface="Satisfy"/>
              </a:rPr>
              <a:t>solution!</a:t>
            </a:r>
          </a:p>
        </p:txBody>
      </p:sp>
      <p:sp>
        <p:nvSpPr>
          <p:cNvPr id="87" name="Shape 87"/>
          <p:cNvSpPr txBox="1"/>
          <p:nvPr>
            <p:ph idx="1" type="body"/>
          </p:nvPr>
        </p:nvSpPr>
        <p:spPr>
          <a:xfrm>
            <a:off x="311700" y="1152475"/>
            <a:ext cx="454604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OutWrite!</a:t>
            </a:r>
          </a:p>
          <a:p>
            <a:pPr indent="-342900" lvl="0" marL="457200" marR="0" rtl="0" algn="l">
              <a:lnSpc>
                <a:spcPct val="115000"/>
              </a:lnSpc>
              <a:spcBef>
                <a:spcPts val="16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Uses QuickNotes to write down ideas throughout her day</a:t>
            </a:r>
          </a:p>
          <a:p>
            <a:pPr indent="-342900" lvl="0" marL="457200" marR="0" rtl="0" algn="l">
              <a:lnSpc>
                <a:spcPct val="115000"/>
              </a:lnSpc>
              <a:spcBef>
                <a:spcPts val="10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Uses OutlineIt to keep track of characters and plots</a:t>
            </a:r>
          </a:p>
          <a:p>
            <a:pPr indent="-342900" lvl="0" marL="457200" marR="0" rtl="0" algn="l">
              <a:lnSpc>
                <a:spcPct val="115000"/>
              </a:lnSpc>
              <a:spcBef>
                <a:spcPts val="100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Automatically syncs with her computer</a:t>
            </a:r>
          </a:p>
          <a:p>
            <a:pPr indent="0" lvl="0" marL="0" marR="0" rtl="0" algn="l">
              <a:lnSpc>
                <a:spcPct val="115000"/>
              </a:lnSpc>
              <a:spcBef>
                <a:spcPts val="1000"/>
              </a:spcBef>
              <a:spcAft>
                <a:spcPts val="0"/>
              </a:spcAft>
              <a:buClr>
                <a:schemeClr val="dk2"/>
              </a:buClr>
              <a:buSzPct val="25000"/>
              <a:buFont typeface="Arial"/>
              <a:buNone/>
            </a:pPr>
            <a:r>
              <a:t/>
            </a:r>
            <a:endParaRPr b="0" i="0" sz="1400" u="none" cap="none" strike="noStrike">
              <a:solidFill>
                <a:schemeClr val="dk2"/>
              </a:solidFill>
              <a:latin typeface="Arial"/>
              <a:ea typeface="Arial"/>
              <a:cs typeface="Arial"/>
              <a:sym typeface="Arial"/>
            </a:endParaRPr>
          </a:p>
        </p:txBody>
      </p:sp>
      <p:pic>
        <p:nvPicPr>
          <p:cNvPr descr="writing-1055085_1920.jpg" id="88" name="Shape 88"/>
          <p:cNvPicPr preferRelativeResize="0"/>
          <p:nvPr/>
        </p:nvPicPr>
        <p:blipFill rotWithShape="1">
          <a:blip r:embed="rId3">
            <a:alphaModFix/>
          </a:blip>
          <a:srcRect b="0" l="0" r="0" t="0"/>
          <a:stretch/>
        </p:blipFill>
        <p:spPr>
          <a:xfrm>
            <a:off x="4967585" y="0"/>
            <a:ext cx="4176411" cy="5143496"/>
          </a:xfrm>
          <a:prstGeom prst="rect">
            <a:avLst/>
          </a:prstGeom>
          <a:noFill/>
          <a:ln>
            <a:noFill/>
          </a:ln>
        </p:spPr>
      </p:pic>
      <p:sp>
        <p:nvSpPr>
          <p:cNvPr id="89" name="Shape 89"/>
          <p:cNvSpPr/>
          <p:nvPr/>
        </p:nvSpPr>
        <p:spPr>
          <a:xfrm>
            <a:off x="7367552" y="4835723"/>
            <a:ext cx="177644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Helvetica Neue"/>
              <a:buNone/>
            </a:pPr>
            <a:r>
              <a:rPr b="0" i="0" lang="en" sz="1400" u="sng" cap="none" strike="noStrike">
                <a:solidFill>
                  <a:schemeClr val="lt1"/>
                </a:solidFill>
                <a:latin typeface="Helvetica Neue"/>
                <a:ea typeface="Helvetica Neue"/>
                <a:cs typeface="Helvetica Neue"/>
                <a:sym typeface="Helvetica Neue"/>
              </a:rPr>
              <a:t>https://pixabay.com/</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18617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Bree Serif"/>
              <a:buNone/>
            </a:pPr>
            <a:r>
              <a:rPr b="0" i="0" lang="en" sz="6000" u="none" cap="none" strike="noStrike">
                <a:solidFill>
                  <a:schemeClr val="dk1"/>
                </a:solidFill>
                <a:latin typeface="Bree Serif"/>
                <a:ea typeface="Bree Serif"/>
                <a:cs typeface="Bree Serif"/>
                <a:sym typeface="Bree Serif"/>
              </a:rPr>
              <a:t>Initial </a:t>
            </a:r>
            <a:r>
              <a:rPr b="0" i="0" lang="en" sz="9600" u="none" cap="none" strike="noStrike">
                <a:solidFill>
                  <a:srgbClr val="3674FF"/>
                </a:solidFill>
                <a:latin typeface="Satisfy"/>
                <a:ea typeface="Satisfy"/>
                <a:cs typeface="Satisfy"/>
                <a:sym typeface="Satisfy"/>
              </a:rPr>
              <a:t>Prototype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1"/>
                </a:solidFill>
                <a:latin typeface="Bree Serif"/>
                <a:ea typeface="Bree Serif"/>
                <a:cs typeface="Bree Serif"/>
                <a:sym typeface="Bree Serif"/>
              </a:rPr>
              <a:t>Task 1:</a:t>
            </a:r>
            <a:r>
              <a:rPr b="0" i="0" lang="en" sz="2800" u="none" cap="none" strike="noStrike">
                <a:solidFill>
                  <a:schemeClr val="dk1"/>
                </a:solidFill>
                <a:latin typeface="Arial"/>
                <a:ea typeface="Arial"/>
                <a:cs typeface="Arial"/>
                <a:sym typeface="Arial"/>
              </a:rPr>
              <a:t> </a:t>
            </a:r>
            <a:r>
              <a:rPr b="0" i="0" lang="en" sz="3000" u="none" cap="none" strike="noStrike">
                <a:solidFill>
                  <a:srgbClr val="3674FF"/>
                </a:solidFill>
                <a:latin typeface="Satisfy"/>
                <a:ea typeface="Satisfy"/>
                <a:cs typeface="Satisfy"/>
                <a:sym typeface="Satisfy"/>
              </a:rPr>
              <a:t>Creating a new note and embedding a photo</a:t>
            </a:r>
          </a:p>
        </p:txBody>
      </p:sp>
      <p:pic>
        <p:nvPicPr>
          <p:cNvPr descr="https://lh6.googleusercontent.com/FhCf_xq4S9thudN2XHc_tPE_R6L9AsVFzrQY_iB19Se15GDOR1rJGY8Wmz6vrqpnDIs8KI5lcdtrClhc_82o0uvZyrf0uTtNtXLGIKv2tmDuSk1bHhmfy4jdNsH-iGGP34Mic9XU" id="100" name="Shape 100"/>
          <p:cNvPicPr preferRelativeResize="0"/>
          <p:nvPr/>
        </p:nvPicPr>
        <p:blipFill rotWithShape="1">
          <a:blip r:embed="rId3">
            <a:alphaModFix/>
          </a:blip>
          <a:srcRect b="21428" l="21356" r="19843" t="16233"/>
          <a:stretch/>
        </p:blipFill>
        <p:spPr>
          <a:xfrm>
            <a:off x="311675" y="1190561"/>
            <a:ext cx="1712400" cy="3334800"/>
          </a:xfrm>
          <a:prstGeom prst="rect">
            <a:avLst/>
          </a:prstGeom>
          <a:noFill/>
          <a:ln>
            <a:noFill/>
          </a:ln>
        </p:spPr>
      </p:pic>
      <p:pic>
        <p:nvPicPr>
          <p:cNvPr descr="https://lh5.googleusercontent.com/i-nabojutvPiXElQd8cXEqa2ynf6BPZ7DlF-i7jjPxrm2FmoNH1MkCMadGMSnEZN9uztyVdTDrxD2CdIFzqy1dTmiT0qGu5xuGtGxgxCnaVmY7UBbIDSCv-oOMcZpodE047kXjwm" id="101" name="Shape 101"/>
          <p:cNvPicPr preferRelativeResize="0"/>
          <p:nvPr/>
        </p:nvPicPr>
        <p:blipFill rotWithShape="1">
          <a:blip r:embed="rId4">
            <a:alphaModFix/>
          </a:blip>
          <a:srcRect b="17703" l="20200" r="13571" t="12479"/>
          <a:stretch/>
        </p:blipFill>
        <p:spPr>
          <a:xfrm>
            <a:off x="3649200" y="1189498"/>
            <a:ext cx="1716600" cy="3336900"/>
          </a:xfrm>
          <a:prstGeom prst="rect">
            <a:avLst/>
          </a:prstGeom>
          <a:noFill/>
          <a:ln>
            <a:noFill/>
          </a:ln>
        </p:spPr>
      </p:pic>
      <p:pic>
        <p:nvPicPr>
          <p:cNvPr descr="https://lh5.googleusercontent.com/QGnMv1d-DIT_DyG-nqD3MyPcYva074xZwQNXhHl-epQIPDv1FSb2VYiKw_1I6feS7JJG3mVqdjn1ql3a7v33CsxAD6EUjKKaC_7C1qNLO_lna2k9HJwVzTSIJPlWtTk2VA1eXw-S" id="102" name="Shape 102"/>
          <p:cNvPicPr preferRelativeResize="0"/>
          <p:nvPr/>
        </p:nvPicPr>
        <p:blipFill rotWithShape="1">
          <a:blip r:embed="rId5">
            <a:alphaModFix/>
          </a:blip>
          <a:srcRect b="23787" l="23433" r="20243" t="18381"/>
          <a:stretch/>
        </p:blipFill>
        <p:spPr>
          <a:xfrm>
            <a:off x="6990931" y="1188595"/>
            <a:ext cx="1841400" cy="33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1"/>
                </a:solidFill>
                <a:latin typeface="Bree Serif"/>
                <a:ea typeface="Bree Serif"/>
                <a:cs typeface="Bree Serif"/>
                <a:sym typeface="Bree Serif"/>
              </a:rPr>
              <a:t>Task 1:</a:t>
            </a:r>
            <a:r>
              <a:rPr b="0" i="0" lang="en" sz="2800" u="none" cap="none" strike="noStrike">
                <a:solidFill>
                  <a:schemeClr val="dk1"/>
                </a:solidFill>
                <a:latin typeface="Arial"/>
                <a:ea typeface="Arial"/>
                <a:cs typeface="Arial"/>
                <a:sym typeface="Arial"/>
              </a:rPr>
              <a:t> </a:t>
            </a:r>
            <a:r>
              <a:rPr b="0" i="0" lang="en" sz="3000" u="none" cap="none" strike="noStrike">
                <a:solidFill>
                  <a:srgbClr val="3674FF"/>
                </a:solidFill>
                <a:latin typeface="Satisfy"/>
                <a:ea typeface="Satisfy"/>
                <a:cs typeface="Satisfy"/>
                <a:sym typeface="Satisfy"/>
              </a:rPr>
              <a:t>Creating a new note and embedding a photo</a:t>
            </a:r>
          </a:p>
        </p:txBody>
      </p:sp>
      <p:pic>
        <p:nvPicPr>
          <p:cNvPr descr="https://lh4.googleusercontent.com/XJCGLhbRDXlm57bnGVoVbfyRpiPf1L0zaUF2Fik1Pl6ttEa-rQOftZV7BH-mIOV5qW6y41Qer_U7dU2Qh4hjSxa5O5cLm25um7ApqSpVQwhBS71TOs6riTNFGzz_FurDW82r4q3_" id="108" name="Shape 108"/>
          <p:cNvPicPr preferRelativeResize="0"/>
          <p:nvPr/>
        </p:nvPicPr>
        <p:blipFill rotWithShape="1">
          <a:blip r:embed="rId3">
            <a:alphaModFix/>
          </a:blip>
          <a:srcRect b="23612" l="20671" r="16195" t="12610"/>
          <a:stretch/>
        </p:blipFill>
        <p:spPr>
          <a:xfrm>
            <a:off x="311662" y="1090512"/>
            <a:ext cx="1779000" cy="3313800"/>
          </a:xfrm>
          <a:prstGeom prst="rect">
            <a:avLst/>
          </a:prstGeom>
          <a:noFill/>
          <a:ln>
            <a:noFill/>
          </a:ln>
        </p:spPr>
      </p:pic>
      <p:pic>
        <p:nvPicPr>
          <p:cNvPr descr="https://lh5.googleusercontent.com/-5zoJxokAhKHH8OFbGcrJ9jH8dfL-kTbHsyalbbp5iGuWvlnVnR7pwcxoLisB55wYatqNsH1pj2H1YrHmk7eKJMxhngBvkhs1w8AdwJ1iKif5gUR24PnjcST30acnE-zfR_4TyeW" id="109" name="Shape 109"/>
          <p:cNvPicPr preferRelativeResize="0"/>
          <p:nvPr/>
        </p:nvPicPr>
        <p:blipFill rotWithShape="1">
          <a:blip r:embed="rId4">
            <a:alphaModFix/>
          </a:blip>
          <a:srcRect b="17598" l="7117" r="16069" t="9781"/>
          <a:stretch/>
        </p:blipFill>
        <p:spPr>
          <a:xfrm rot="5400000">
            <a:off x="3026203" y="1943087"/>
            <a:ext cx="3315900" cy="1608600"/>
          </a:xfrm>
          <a:prstGeom prst="rect">
            <a:avLst/>
          </a:prstGeom>
          <a:noFill/>
          <a:ln>
            <a:noFill/>
          </a:ln>
        </p:spPr>
      </p:pic>
      <p:pic>
        <p:nvPicPr>
          <p:cNvPr descr="https://lh6.googleusercontent.com/H2qKs4-Qy0UV23hf9RXzvPH7bYq4HtMloLFGQxF8mzf3EeaLePtdCgD1adFitQpgD_OEEMAe5IcqJpjYVbgsRnyv4fVYCJ8IO7LAfyimoJnqqPhYCImjceWX8csT7SMQkOcuvbOJ" id="110" name="Shape 110"/>
          <p:cNvPicPr preferRelativeResize="0"/>
          <p:nvPr/>
        </p:nvPicPr>
        <p:blipFill rotWithShape="1">
          <a:blip r:embed="rId5">
            <a:alphaModFix/>
          </a:blip>
          <a:srcRect b="21176" l="18243" r="22337" t="13289"/>
          <a:stretch/>
        </p:blipFill>
        <p:spPr>
          <a:xfrm>
            <a:off x="7277732" y="1087674"/>
            <a:ext cx="1554600" cy="331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400" u="none" cap="none" strike="noStrike">
                <a:solidFill>
                  <a:schemeClr val="dk1"/>
                </a:solidFill>
                <a:latin typeface="Bree Serif"/>
                <a:ea typeface="Bree Serif"/>
                <a:cs typeface="Bree Serif"/>
                <a:sym typeface="Bree Serif"/>
              </a:rPr>
              <a:t>Task 2: </a:t>
            </a:r>
            <a:r>
              <a:rPr b="0" i="0" lang="en" sz="3000" u="none" cap="none" strike="noStrike">
                <a:solidFill>
                  <a:srgbClr val="3674FF"/>
                </a:solidFill>
                <a:latin typeface="Satisfy"/>
                <a:ea typeface="Satisfy"/>
                <a:cs typeface="Satisfy"/>
                <a:sym typeface="Satisfy"/>
              </a:rPr>
              <a:t>Creating a plot graph, plot point, and character</a:t>
            </a:r>
          </a:p>
        </p:txBody>
      </p:sp>
      <p:pic>
        <p:nvPicPr>
          <p:cNvPr descr="https://lh6.googleusercontent.com/QfhmVc13XRsYTv0izBk_fLH1Oso5r5513szBduQQoCmlnqU6JY_Awwx3fugf05hLll0dd6CE5pMkHP092qiKKplOFj_723xKv4HKIRCGb0NT3IGkG6496_xm1FuIXX-Grl12Hnwu" id="116" name="Shape 116"/>
          <p:cNvPicPr preferRelativeResize="0"/>
          <p:nvPr/>
        </p:nvPicPr>
        <p:blipFill rotWithShape="1">
          <a:blip r:embed="rId3">
            <a:alphaModFix/>
          </a:blip>
          <a:srcRect b="22267" l="17473" r="26202" t="17983"/>
          <a:stretch/>
        </p:blipFill>
        <p:spPr>
          <a:xfrm>
            <a:off x="311700" y="1363207"/>
            <a:ext cx="1687484" cy="3300791"/>
          </a:xfrm>
          <a:prstGeom prst="rect">
            <a:avLst/>
          </a:prstGeom>
          <a:noFill/>
          <a:ln>
            <a:noFill/>
          </a:ln>
        </p:spPr>
      </p:pic>
      <p:pic>
        <p:nvPicPr>
          <p:cNvPr descr="https://lh3.googleusercontent.com/rEB4M6pXLxPVsGfqFkLEaGFUmbuT8Hj6_X5ELtKGpyJQgsi0j56UJcWzJHwjKgrx9hPmQZJSfHUy8r1_QX8DVtIggTXAQ1W2kdS8UOnZDXMRNB0ouro0xuLB-6WIoODaqLb5aIHS" id="117" name="Shape 117"/>
          <p:cNvPicPr preferRelativeResize="0"/>
          <p:nvPr/>
        </p:nvPicPr>
        <p:blipFill rotWithShape="1">
          <a:blip r:embed="rId4">
            <a:alphaModFix/>
          </a:blip>
          <a:srcRect b="24189" l="24579" r="19096" t="14285"/>
          <a:stretch/>
        </p:blipFill>
        <p:spPr>
          <a:xfrm>
            <a:off x="2513196" y="1363205"/>
            <a:ext cx="1633477" cy="3302852"/>
          </a:xfrm>
          <a:prstGeom prst="rect">
            <a:avLst/>
          </a:prstGeom>
          <a:noFill/>
          <a:ln>
            <a:noFill/>
          </a:ln>
        </p:spPr>
      </p:pic>
      <p:pic>
        <p:nvPicPr>
          <p:cNvPr descr="https://lh4.googleusercontent.com/2oUwhQVuwteprTWyooR8-FijHv-tGdT98rae7b6hGEfRl5Wyh0GSec93_9cH2LKlYzDSVFwJQ-B-UpOW2E636YjNFwcw2sY43P7GN9zTJzoL_zWDPIUpOXJUC6kKQ8-f1qDgA6rS" id="118" name="Shape 118"/>
          <p:cNvPicPr preferRelativeResize="0"/>
          <p:nvPr/>
        </p:nvPicPr>
        <p:blipFill rotWithShape="1">
          <a:blip r:embed="rId5">
            <a:alphaModFix/>
          </a:blip>
          <a:srcRect b="17117" l="17243" r="16528" t="12470"/>
          <a:stretch/>
        </p:blipFill>
        <p:spPr>
          <a:xfrm>
            <a:off x="4660685" y="1363204"/>
            <a:ext cx="1658145" cy="3300792"/>
          </a:xfrm>
          <a:prstGeom prst="rect">
            <a:avLst/>
          </a:prstGeom>
          <a:noFill/>
          <a:ln>
            <a:noFill/>
          </a:ln>
        </p:spPr>
      </p:pic>
      <p:pic>
        <p:nvPicPr>
          <p:cNvPr descr="https://lh4.googleusercontent.com/slKs2CHdiHJcNUN7cWXsgSflmnKwyu8DN6iVZ3l0pq4VyRGp1VSo4VoWi7stKF3g_bTcv-QmlRrJko4Szo95kEjiJzhKeyClSD9Bb9S3W-sIOAMqHLu4bhNhnFBd-EEGn-ILzXQT" id="119" name="Shape 119"/>
          <p:cNvPicPr preferRelativeResize="0"/>
          <p:nvPr/>
        </p:nvPicPr>
        <p:blipFill rotWithShape="1">
          <a:blip r:embed="rId6">
            <a:alphaModFix/>
          </a:blip>
          <a:srcRect b="18313" l="17954" r="18913" t="20850"/>
          <a:stretch/>
        </p:blipFill>
        <p:spPr>
          <a:xfrm>
            <a:off x="6832843" y="1363204"/>
            <a:ext cx="1999455" cy="3293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